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68" r:id="rId3"/>
    <p:sldId id="264" r:id="rId4"/>
    <p:sldId id="265" r:id="rId5"/>
    <p:sldId id="270" r:id="rId6"/>
    <p:sldId id="259" r:id="rId7"/>
    <p:sldId id="260" r:id="rId8"/>
    <p:sldId id="261" r:id="rId9"/>
    <p:sldId id="263" r:id="rId10"/>
    <p:sldId id="262" r:id="rId11"/>
    <p:sldId id="257" r:id="rId12"/>
    <p:sldId id="266" r:id="rId13"/>
    <p:sldId id="269" r:id="rId14"/>
    <p:sldId id="267" r:id="rId15"/>
  </p:sldIdLst>
  <p:sldSz cx="24384000" cy="13716000"/>
  <p:notesSz cx="6950075"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1pPr>
    <a:lvl2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2pPr>
    <a:lvl3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3pPr>
    <a:lvl4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4pPr>
    <a:lvl5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5pPr>
    <a:lvl6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6pPr>
    <a:lvl7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7pPr>
    <a:lvl8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8pPr>
    <a:lvl9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365A8F-B3D7-A6C8-A3FD-0B879ECE2FBA}" v="54" dt="2021-10-11T16:34:23.662"/>
    <p1510:client id="{85AF118E-71B2-0A96-827B-5E4EDAD67385}" v="85" dt="2021-10-07T17:21:49.63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6E5DA">
              <a:alpha val="60000"/>
            </a:srgbClr>
          </a:solidFill>
        </a:fill>
      </a:tcStyle>
    </a:band2H>
    <a:firstCol>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chemeClr val="accent1">
            <a:satOff val="15300"/>
            <a:lumOff val="-29822"/>
            <a:alpha val="80000"/>
          </a:schemeClr>
        </a:fontRef>
        <a:schemeClr val="accent1">
          <a:satOff val="15300"/>
          <a:lumOff val="-29822"/>
          <a:alpha val="80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0CFCA">
              <a:alpha val="75000"/>
            </a:srgbClr>
          </a:solidFill>
        </a:fill>
      </a:tcStyle>
    </a:band2H>
    <a:firstCol>
      <a:tcTxStyle b="off" i="off">
        <a:fontRef idx="minor">
          <a:schemeClr val="accent1">
            <a:satOff val="15300"/>
            <a:lumOff val="-29822"/>
            <a:alpha val="80000"/>
          </a:schemeClr>
        </a:fontRef>
        <a:schemeClr val="accent1">
          <a:satOff val="15300"/>
          <a:lumOff val="-29822"/>
          <a:alpha val="80000"/>
        </a:schemeClr>
      </a:tcTxStyle>
      <a:tcStyle>
        <a:tcBdr>
          <a:left>
            <a:ln w="12700" cap="flat">
              <a:solidFill>
                <a:schemeClr val="accent1">
                  <a:satOff val="15300"/>
                  <a:lumOff val="-29822"/>
                </a:schemeClr>
              </a:solidFill>
              <a:prstDash val="solid"/>
              <a:miter lim="400000"/>
            </a:ln>
          </a:left>
          <a:right>
            <a:ln w="25400" cap="flat">
              <a:solidFill>
                <a:schemeClr val="accent1">
                  <a:satOff val="15300"/>
                  <a:lumOff val="-29822"/>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DFDBD1"/>
        </a:fontRef>
        <a:srgbClr val="DFDBD1"/>
      </a:tcTxStyle>
      <a:tcStyle>
        <a:tcBdr>
          <a:left>
            <a:ln w="12700" cap="flat">
              <a:noFill/>
              <a:miter lim="400000"/>
            </a:ln>
          </a:left>
          <a:right>
            <a:ln w="12700" cap="flat">
              <a:noFill/>
              <a:miter lim="400000"/>
            </a:ln>
          </a:right>
          <a:top>
            <a:ln w="25400" cap="flat">
              <a:solidFill>
                <a:schemeClr val="accent1">
                  <a:satOff val="15300"/>
                  <a:lumOff val="-29822"/>
                </a:schemeClr>
              </a:solidFill>
              <a:prstDash val="solid"/>
              <a:miter lim="400000"/>
            </a:ln>
          </a:top>
          <a:bottom>
            <a:ln w="12700" cap="flat">
              <a:solidFill>
                <a:schemeClr val="accent1">
                  <a:satOff val="15300"/>
                  <a:lumOff val="-29822"/>
                </a:schemeClr>
              </a:solidFill>
              <a:prstDash val="solid"/>
              <a:miter lim="400000"/>
            </a:ln>
          </a:bottom>
          <a:insideH>
            <a:ln w="12700" cap="flat">
              <a:solidFill>
                <a:srgbClr val="EDEADB"/>
              </a:solidFill>
              <a:prstDash val="solid"/>
              <a:miter lim="400000"/>
            </a:ln>
          </a:insideH>
          <a:insideV>
            <a:ln w="12700" cap="flat">
              <a:noFill/>
              <a:miter lim="400000"/>
            </a:ln>
          </a:insideV>
        </a:tcBdr>
        <a:fill>
          <a:noFill/>
        </a:fill>
      </a:tcStyle>
    </a:lastRow>
    <a:firstRow>
      <a:tcTxStyle b="off" i="off">
        <a:fontRef idx="minor">
          <a:srgbClr val="DFDBD1"/>
        </a:fontRef>
        <a:srgbClr val="DFDBD1"/>
      </a:tcTxStyle>
      <a:tcStyle>
        <a:tcBdr>
          <a:left>
            <a:ln w="12700" cap="flat">
              <a:noFill/>
              <a:miter lim="400000"/>
            </a:ln>
          </a:left>
          <a:right>
            <a:ln w="12700" cap="flat">
              <a:noFill/>
              <a:miter lim="400000"/>
            </a:ln>
          </a:right>
          <a:top>
            <a:ln w="12700" cap="flat">
              <a:solidFill>
                <a:schemeClr val="accent1">
                  <a:satOff val="15300"/>
                  <a:lumOff val="-29822"/>
                </a:schemeClr>
              </a:solidFill>
              <a:prstDash val="solid"/>
              <a:miter lim="400000"/>
            </a:ln>
          </a:top>
          <a:bottom>
            <a:ln w="25400" cap="flat">
              <a:solidFill>
                <a:schemeClr val="accent1">
                  <a:satOff val="15300"/>
                  <a:lumOff val="-29822"/>
                </a:schemeClr>
              </a:solidFill>
              <a:prstDash val="solid"/>
              <a:miter lim="400000"/>
            </a:ln>
          </a:bottom>
          <a:insideH>
            <a:ln w="12700" cap="flat">
              <a:solidFill>
                <a:srgbClr val="DFDBD1"/>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4F5C3F"/>
        </a:fontRef>
        <a:srgbClr val="4F5C3F"/>
      </a:tcTxStyle>
      <a:tcStyle>
        <a:tcBdr>
          <a:left>
            <a:ln w="12700" cap="flat">
              <a:solidFill>
                <a:schemeClr val="accent2">
                  <a:hueOff val="-171743"/>
                  <a:satOff val="2189"/>
                  <a:lumOff val="-14463"/>
                </a:schemeClr>
              </a:solidFill>
              <a:custDash>
                <a:ds d="200000" sp="200000"/>
              </a:custDash>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wholeTbl>
    <a:band2H>
      <a:tcTxStyle/>
      <a:tcStyle>
        <a:tcBdr/>
        <a:fill>
          <a:solidFill>
            <a:srgbClr val="DDD9AC">
              <a:alpha val="70000"/>
            </a:srgbClr>
          </a:solidFill>
        </a:fill>
      </a:tcStyle>
    </a:band2H>
    <a:firstCol>
      <a:tcTxStyle b="off" i="off">
        <a:fontRef idx="minor">
          <a:srgbClr val="4F5C3F"/>
        </a:fontRef>
        <a:srgbClr val="4F5C3F"/>
      </a:tcTxStyle>
      <a:tcStyle>
        <a:tcBdr>
          <a:left>
            <a:ln w="12700" cap="flat">
              <a:solidFill>
                <a:schemeClr val="accent1">
                  <a:satOff val="15300"/>
                  <a:lumOff val="-29822"/>
                  <a:alpha val="80000"/>
                </a:schemeClr>
              </a:solidFill>
              <a:prstDash val="solid"/>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firstCol>
    <a:la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25400" cap="flat">
              <a:solidFill>
                <a:schemeClr val="accent2">
                  <a:hueOff val="-171743"/>
                  <a:satOff val="2189"/>
                  <a:lumOff val="-14463"/>
                </a:schemeClr>
              </a:solidFill>
              <a:prstDash val="solid"/>
              <a:miter lim="400000"/>
            </a:ln>
          </a:top>
          <a:bottom>
            <a:ln w="12700" cap="flat">
              <a:solidFill>
                <a:schemeClr val="accent1">
                  <a:satOff val="15300"/>
                  <a:lumOff val="-29822"/>
                  <a:alpha val="80000"/>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lastRow>
    <a:fir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12700" cap="flat">
              <a:solidFill>
                <a:schemeClr val="accent1">
                  <a:satOff val="15300"/>
                  <a:lumOff val="-29822"/>
                  <a:alpha val="80000"/>
                </a:schemeClr>
              </a:solidFill>
              <a:prstDash val="solid"/>
              <a:miter lim="400000"/>
            </a:ln>
          </a:top>
          <a:bottom>
            <a:ln w="25400" cap="flat">
              <a:solidFill>
                <a:schemeClr val="accent2">
                  <a:hueOff val="-171743"/>
                  <a:satOff val="2189"/>
                  <a:lumOff val="-14463"/>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firstRow>
  </a:tblStyle>
  <a:tblStyle styleId="{CF821DB8-F4EB-4A41-A1BA-3FCAFE7338EE}" styleName="">
    <a:tblBg/>
    <a:wholeTbl>
      <a:tcTxStyle b="off" i="off">
        <a:fontRef idx="minor">
          <a:srgbClr val="4F5C3F"/>
        </a:fontRef>
        <a:srgbClr val="4F5C3F"/>
      </a:tcTxStyle>
      <a:tcStyle>
        <a:tcBdr>
          <a:left>
            <a:ln w="12700" cap="flat">
              <a:solidFill>
                <a:srgbClr val="B07342"/>
              </a:solidFill>
              <a:prstDash val="solid"/>
              <a:miter lim="400000"/>
            </a:ln>
          </a:left>
          <a:right>
            <a:ln w="12700" cap="flat">
              <a:solidFill>
                <a:srgbClr val="B07342"/>
              </a:solidFill>
              <a:prstDash val="solid"/>
              <a:miter lim="400000"/>
            </a:ln>
          </a:right>
          <a:top>
            <a:ln w="12700" cap="flat">
              <a:solidFill>
                <a:srgbClr val="B07342"/>
              </a:solidFill>
              <a:prstDash val="solid"/>
              <a:miter lim="400000"/>
            </a:ln>
          </a:top>
          <a:bottom>
            <a:ln w="12700" cap="flat">
              <a:solidFill>
                <a:srgbClr val="B07342"/>
              </a:solidFill>
              <a:prstDash val="solid"/>
              <a:miter lim="400000"/>
            </a:ln>
          </a:bottom>
          <a:insideH>
            <a:ln w="12700" cap="flat">
              <a:solidFill>
                <a:srgbClr val="B07342"/>
              </a:solidFill>
              <a:prstDash val="solid"/>
              <a:miter lim="400000"/>
            </a:ln>
          </a:insideH>
          <a:insideV>
            <a:ln w="12700" cap="flat">
              <a:solidFill>
                <a:srgbClr val="B07342"/>
              </a:solidFill>
              <a:prstDash val="solid"/>
              <a:miter lim="400000"/>
            </a:ln>
          </a:insideV>
        </a:tcBdr>
        <a:fill>
          <a:noFill/>
        </a:fill>
      </a:tcStyle>
    </a:wholeTbl>
    <a:band2H>
      <a:tcTxStyle/>
      <a:tcStyle>
        <a:tcBdr/>
        <a:fill>
          <a:solidFill>
            <a:srgbClr val="EDDBBD">
              <a:alpha val="55000"/>
            </a:srgbClr>
          </a:solidFill>
        </a:fill>
      </a:tcStyle>
    </a:band2H>
    <a:firstCol>
      <a:tcTxStyle b="off" i="off">
        <a:fontRef idx="minor">
          <a:srgbClr val="4F5C3F"/>
        </a:fontRef>
        <a:srgbClr val="4F5C3F"/>
      </a:tcTxStyle>
      <a:tcStyle>
        <a:tcBdr>
          <a:left>
            <a:ln w="12700" cap="flat">
              <a:noFill/>
              <a:miter lim="400000"/>
            </a:ln>
          </a:left>
          <a:right>
            <a:ln w="25400" cap="flat">
              <a:solidFill>
                <a:srgbClr val="B07342"/>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rgbClr val="B07342"/>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4F5C3F"/>
        </a:fontRef>
        <a:srgbClr val="4F5C3F"/>
      </a:tcTxStyle>
      <a:tcStyle>
        <a:tcBdr>
          <a:left>
            <a:ln w="12700" cap="flat">
              <a:solidFill>
                <a:srgbClr val="C9C5BC"/>
              </a:solidFill>
              <a:prstDash val="solid"/>
              <a:miter lim="400000"/>
            </a:ln>
          </a:left>
          <a:right>
            <a:ln w="12700" cap="flat">
              <a:solidFill>
                <a:srgbClr val="C9C5BC"/>
              </a:solidFill>
              <a:prstDash val="solid"/>
              <a:miter lim="400000"/>
            </a:ln>
          </a:right>
          <a:top>
            <a:ln w="12700" cap="flat">
              <a:solidFill>
                <a:srgbClr val="C9C5BC"/>
              </a:solidFill>
              <a:prstDash val="solid"/>
              <a:miter lim="400000"/>
            </a:ln>
          </a:top>
          <a:bottom>
            <a:ln w="12700" cap="flat">
              <a:solidFill>
                <a:srgbClr val="C9C5BC"/>
              </a:solidFill>
              <a:prstDash val="solid"/>
              <a:miter lim="400000"/>
            </a:ln>
          </a:bottom>
          <a:insideH>
            <a:ln w="12700" cap="flat">
              <a:solidFill>
                <a:srgbClr val="C9C5BC"/>
              </a:solidFill>
              <a:prstDash val="solid"/>
              <a:miter lim="400000"/>
            </a:ln>
          </a:insideH>
          <a:insideV>
            <a:ln w="12700" cap="flat">
              <a:solidFill>
                <a:srgbClr val="C9C5BC"/>
              </a:solidFill>
              <a:prstDash val="solid"/>
              <a:miter lim="400000"/>
            </a:ln>
          </a:insideV>
        </a:tcBdr>
        <a:fill>
          <a:noFill/>
        </a:fill>
      </a:tcStyle>
    </a:wholeTbl>
    <a:band2H>
      <a:tcTxStyle/>
      <a:tcStyle>
        <a:tcBdr/>
        <a:fill>
          <a:solidFill>
            <a:srgbClr val="E2DED3">
              <a:alpha val="80000"/>
            </a:srgbClr>
          </a:solidFill>
        </a:fill>
      </a:tcStyle>
    </a:band2H>
    <a:firstCol>
      <a:tcTxStyle b="off" i="off">
        <a:fontRef idx="minor">
          <a:srgbClr val="4F5C3F"/>
        </a:fontRef>
        <a:srgbClr val="4F5C3F"/>
      </a:tcTxStyle>
      <a:tcStyle>
        <a:tcBdr>
          <a:left>
            <a:ln w="12700" cap="flat">
              <a:solidFill>
                <a:srgbClr val="51473B"/>
              </a:solidFill>
              <a:prstDash val="solid"/>
              <a:miter lim="400000"/>
            </a:ln>
          </a:left>
          <a:right>
            <a:ln w="25400" cap="flat">
              <a:solidFill>
                <a:srgbClr val="51504B">
                  <a:alpha val="80000"/>
                </a:srgbClr>
              </a:solidFill>
              <a:prstDash val="solid"/>
              <a:miter lim="400000"/>
            </a:ln>
          </a:right>
          <a:top>
            <a:ln w="12700" cap="flat">
              <a:solidFill>
                <a:srgbClr val="C9C5BC">
                  <a:alpha val="80000"/>
                </a:srgbClr>
              </a:solidFill>
              <a:prstDash val="solid"/>
              <a:miter lim="400000"/>
            </a:ln>
          </a:top>
          <a:bottom>
            <a:ln w="12700" cap="flat">
              <a:solidFill>
                <a:srgbClr val="C9C5BC">
                  <a:alpha val="80000"/>
                </a:srgbClr>
              </a:solidFill>
              <a:prstDash val="solid"/>
              <a:miter lim="400000"/>
            </a:ln>
          </a:bottom>
          <a:insideH>
            <a:ln w="12700" cap="flat">
              <a:solidFill>
                <a:srgbClr val="C9C5BC">
                  <a:alpha val="80000"/>
                </a:srgbClr>
              </a:solidFill>
              <a:prstDash val="solid"/>
              <a:miter lim="400000"/>
            </a:ln>
          </a:insideH>
          <a:insideV>
            <a:ln w="12700" cap="flat">
              <a:solidFill>
                <a:srgbClr val="C9C5BC">
                  <a:alpha val="80000"/>
                </a:srgbClr>
              </a:solidFill>
              <a:prstDash val="solid"/>
              <a:miter lim="400000"/>
            </a:ln>
          </a:insideV>
        </a:tcBdr>
        <a:fill>
          <a:noFill/>
        </a:fill>
      </a:tcStyle>
    </a:firstCol>
    <a:la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25400" cap="flat">
              <a:solidFill>
                <a:srgbClr val="51473B"/>
              </a:solidFill>
              <a:prstDash val="solid"/>
              <a:miter lim="400000"/>
            </a:ln>
          </a:top>
          <a:bottom>
            <a:ln w="127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lastRow>
    <a:fir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12700" cap="flat">
              <a:solidFill>
                <a:srgbClr val="51473B"/>
              </a:solidFill>
              <a:prstDash val="solid"/>
              <a:miter lim="400000"/>
            </a:ln>
          </a:top>
          <a:bottom>
            <a:ln w="254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firstRow>
  </a:tblStyle>
  <a:tblStyle styleId="{2708684C-4D16-4618-839F-0558EEFCDFE6}" styleName="">
    <a:tblBg/>
    <a:wholeTbl>
      <a:tcTxStyle b="off" i="off">
        <a:fontRef idx="minor">
          <a:srgbClr val="4F5C3F"/>
        </a:fontRef>
        <a:srgbClr val="4F5C3F"/>
      </a:tcTxStyle>
      <a:tcStyle>
        <a:tcBdr>
          <a:left>
            <a:ln w="12700" cap="flat">
              <a:noFill/>
              <a:miter lim="400000"/>
            </a:ln>
          </a:left>
          <a:right>
            <a:ln w="12700" cap="flat">
              <a:noFill/>
              <a:miter lim="400000"/>
            </a:ln>
          </a:right>
          <a:top>
            <a:ln w="12700" cap="flat">
              <a:solidFill>
                <a:schemeClr val="accent2"/>
              </a:solidFill>
              <a:custDash>
                <a:ds d="200000" sp="200000"/>
              </a:custDash>
              <a:miter lim="400000"/>
            </a:ln>
          </a:top>
          <a:bottom>
            <a:ln w="12700" cap="flat">
              <a:solidFill>
                <a:schemeClr val="accent2"/>
              </a:solidFill>
              <a:custDash>
                <a:ds d="200000" sp="200000"/>
              </a:custDash>
              <a:miter lim="400000"/>
            </a:ln>
          </a:bottom>
          <a:insideH>
            <a:ln w="12700" cap="flat">
              <a:solidFill>
                <a:schemeClr val="accent2"/>
              </a:solidFill>
              <a:custDash>
                <a:ds d="200000" sp="200000"/>
              </a:custDash>
              <a:miter lim="400000"/>
            </a:ln>
          </a:insideH>
          <a:insideV>
            <a:ln w="12700" cap="flat">
              <a:noFill/>
              <a:miter lim="400000"/>
            </a:ln>
          </a:insideV>
        </a:tcBdr>
        <a:fill>
          <a:noFill/>
        </a:fill>
      </a:tcStyle>
    </a:wholeTbl>
    <a:band2H>
      <a:tcTxStyle/>
      <a:tcStyle>
        <a:tcBdr/>
        <a:fill>
          <a:solidFill>
            <a:srgbClr val="DEE3BA">
              <a:alpha val="63000"/>
            </a:srgbClr>
          </a:solidFill>
        </a:fill>
      </a:tcStyle>
    </a:band2H>
    <a:firstCol>
      <a:tcTxStyle b="off" i="off">
        <a:fontRef idx="minor">
          <a:srgbClr val="4F5C3F"/>
        </a:fontRef>
        <a:srgbClr val="4F5C3F"/>
      </a:tcTxStyle>
      <a:tcStyle>
        <a:tcBdr>
          <a:left>
            <a:ln w="12700" cap="flat">
              <a:noFill/>
              <a:miter lim="400000"/>
            </a:ln>
          </a:left>
          <a:right>
            <a:ln w="25400" cap="flat">
              <a:solidFill>
                <a:schemeClr val="accent2"/>
              </a:solidFill>
              <a:prstDash val="solid"/>
              <a:miter lim="400000"/>
            </a:ln>
          </a:right>
          <a:top>
            <a:ln w="12700" cap="flat">
              <a:solidFill>
                <a:schemeClr val="accent2">
                  <a:alpha val="60000"/>
                </a:schemeClr>
              </a:solidFill>
              <a:custDash>
                <a:ds d="200000" sp="200000"/>
              </a:custDash>
              <a:miter lim="400000"/>
            </a:ln>
          </a:top>
          <a:bottom>
            <a:ln w="12700" cap="flat">
              <a:solidFill>
                <a:schemeClr val="accent2">
                  <a:alpha val="60000"/>
                </a:schemeClr>
              </a:solidFill>
              <a:custDash>
                <a:ds d="200000" sp="200000"/>
              </a:custDash>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chemeClr val="accent2"/>
              </a:solidFill>
              <a:prstDash val="solid"/>
              <a:miter lim="400000"/>
            </a:ln>
          </a:top>
          <a:bottom>
            <a:ln w="12700" cap="flat">
              <a:noFill/>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lastRow>
    <a:firstRow>
      <a:tcTxStyle b="off" i="off">
        <a:fontRef idx="minor">
          <a:srgbClr val="4F5C3F"/>
        </a:fontRef>
        <a:srgbClr val="4F5C3F"/>
      </a:tcTxStyle>
      <a:tcStyle>
        <a:tcBdr>
          <a:left>
            <a:ln w="12700" cap="flat">
              <a:noFill/>
              <a:miter lim="400000"/>
            </a:ln>
          </a:left>
          <a:right>
            <a:ln w="12700" cap="flat">
              <a:noFill/>
              <a:miter lim="400000"/>
            </a:ln>
          </a:right>
          <a:top>
            <a:ln w="12700" cap="flat">
              <a:noFill/>
              <a:miter lim="400000"/>
            </a:ln>
          </a:top>
          <a:bottom>
            <a:ln w="25400" cap="flat">
              <a:solidFill>
                <a:schemeClr val="accent2"/>
              </a:solidFill>
              <a:prstDash val="solid"/>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41" d="100"/>
          <a:sy n="41" d="100"/>
        </p:scale>
        <p:origin x="276"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396875" y="692150"/>
            <a:ext cx="6156325" cy="3463925"/>
          </a:xfrm>
          <a:prstGeom prst="rect">
            <a:avLst/>
          </a:prstGeom>
        </p:spPr>
        <p:txBody>
          <a:bodyPr lIns="92492" tIns="46246" rIns="92492" bIns="46246"/>
          <a:lstStyle/>
          <a:p>
            <a:endParaRPr/>
          </a:p>
        </p:txBody>
      </p:sp>
      <p:sp>
        <p:nvSpPr>
          <p:cNvPr id="119" name="Shape 119"/>
          <p:cNvSpPr>
            <a:spLocks noGrp="1"/>
          </p:cNvSpPr>
          <p:nvPr>
            <p:ph type="body" sz="quarter" idx="1"/>
          </p:nvPr>
        </p:nvSpPr>
        <p:spPr>
          <a:xfrm>
            <a:off x="926677" y="4387136"/>
            <a:ext cx="5096722" cy="4156234"/>
          </a:xfrm>
          <a:prstGeom prst="rect">
            <a:avLst/>
          </a:prstGeom>
        </p:spPr>
        <p:txBody>
          <a:bodyPr lIns="92492" tIns="46246" rIns="92492" bIns="46246"/>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2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Always show in presentation mode and navigate using arrows at bottom to trigger the audio that is embedded on slides 2, 9, and 10.</a:t>
            </a:r>
          </a:p>
          <a:p>
            <a:endParaRPr lang="en-US" dirty="0"/>
          </a:p>
        </p:txBody>
      </p:sp>
    </p:spTree>
    <p:extLst>
      <p:ext uri="{BB962C8B-B14F-4D97-AF65-F5344CB8AC3E}">
        <p14:creationId xmlns:p14="http://schemas.microsoft.com/office/powerpoint/2010/main" val="2522409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49400" y="4292600"/>
            <a:ext cx="21285200" cy="3200400"/>
          </a:xfrm>
          <a:prstGeom prst="rect">
            <a:avLst/>
          </a:prstGeom>
        </p:spPr>
        <p:txBody>
          <a:bodyPr anchor="b"/>
          <a:lstStyle/>
          <a:p>
            <a:r>
              <a:t>Title Text</a:t>
            </a:r>
          </a:p>
        </p:txBody>
      </p:sp>
      <p:sp>
        <p:nvSpPr>
          <p:cNvPr id="12" name="Body Level One…"/>
          <p:cNvSpPr txBox="1">
            <a:spLocks noGrp="1"/>
          </p:cNvSpPr>
          <p:nvPr>
            <p:ph type="body" sz="quarter" idx="1"/>
          </p:nvPr>
        </p:nvSpPr>
        <p:spPr>
          <a:xfrm>
            <a:off x="1549400" y="7467600"/>
            <a:ext cx="21285200" cy="1816100"/>
          </a:xfrm>
          <a:prstGeom prst="rect">
            <a:avLst/>
          </a:prstGeom>
        </p:spPr>
        <p:txBody>
          <a:bodyPr anchor="t"/>
          <a:lstStyle>
            <a:lvl1pPr marL="0" indent="0" algn="ctr">
              <a:spcBef>
                <a:spcPts val="0"/>
              </a:spcBef>
              <a:buSzTx/>
              <a:buNone/>
              <a:defRPr sz="4400" i="1"/>
            </a:lvl1pPr>
            <a:lvl2pPr marL="0" indent="0" algn="ctr">
              <a:spcBef>
                <a:spcPts val="0"/>
              </a:spcBef>
              <a:buSzTx/>
              <a:buNone/>
              <a:defRPr sz="4400" i="1"/>
            </a:lvl2pPr>
            <a:lvl3pPr marL="0" indent="0" algn="ctr">
              <a:spcBef>
                <a:spcPts val="0"/>
              </a:spcBef>
              <a:buSzTx/>
              <a:buNone/>
              <a:defRPr sz="4400" i="1"/>
            </a:lvl3pPr>
            <a:lvl4pPr marL="0" indent="0" algn="ctr">
              <a:spcBef>
                <a:spcPts val="0"/>
              </a:spcBef>
              <a:buSzTx/>
              <a:buNone/>
              <a:defRPr sz="4400" i="1"/>
            </a:lvl4pPr>
            <a:lvl5pPr marL="0" indent="0" algn="ctr">
              <a:spcBef>
                <a:spcPts val="0"/>
              </a:spcBef>
              <a:buSzTx/>
              <a:buNone/>
              <a:defRPr sz="4400" i="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5" name="-Johnny Appleseed"/>
          <p:cNvSpPr txBox="1">
            <a:spLocks noGrp="1"/>
          </p:cNvSpPr>
          <p:nvPr>
            <p:ph type="body" sz="quarter" idx="21"/>
          </p:nvPr>
        </p:nvSpPr>
        <p:spPr>
          <a:xfrm>
            <a:off x="2387600" y="8991600"/>
            <a:ext cx="19634200" cy="647700"/>
          </a:xfrm>
          <a:prstGeom prst="rect">
            <a:avLst/>
          </a:prstGeom>
        </p:spPr>
        <p:txBody>
          <a:bodyPr>
            <a:spAutoFit/>
          </a:bodyPr>
          <a:lstStyle>
            <a:lvl1pPr marL="0" indent="0" algn="ctr">
              <a:lnSpc>
                <a:spcPct val="100000"/>
              </a:lnSpc>
              <a:spcBef>
                <a:spcPts val="0"/>
              </a:spcBef>
              <a:buSzTx/>
              <a:buNone/>
              <a:defRPr sz="3800" i="1"/>
            </a:lvl1pPr>
          </a:lstStyle>
          <a:p>
            <a:r>
              <a:t>-Johnny Appleseed</a:t>
            </a:r>
          </a:p>
        </p:txBody>
      </p:sp>
      <p:sp>
        <p:nvSpPr>
          <p:cNvPr id="96" name="“Type a quote here.”"/>
          <p:cNvSpPr txBox="1">
            <a:spLocks noGrp="1"/>
          </p:cNvSpPr>
          <p:nvPr>
            <p:ph type="body" sz="quarter" idx="22"/>
          </p:nvPr>
        </p:nvSpPr>
        <p:spPr>
          <a:xfrm>
            <a:off x="2387600" y="6108700"/>
            <a:ext cx="19621500" cy="736600"/>
          </a:xfrm>
          <a:prstGeom prst="rect">
            <a:avLst/>
          </a:prstGeom>
        </p:spPr>
        <p:txBody>
          <a:bodyPr>
            <a:spAutoFit/>
          </a:bodyPr>
          <a:lstStyle>
            <a:lvl1pPr marL="0" indent="0" algn="ctr">
              <a:lnSpc>
                <a:spcPct val="155000"/>
              </a:lnSpc>
              <a:spcBef>
                <a:spcPts val="3400"/>
              </a:spcBef>
              <a:buSzTx/>
              <a:buNone/>
              <a:defRPr sz="4400"/>
            </a:lvl1pPr>
          </a:lstStyle>
          <a:p>
            <a:r>
              <a:t>“Type a quote here.”</a:t>
            </a:r>
          </a:p>
        </p:txBody>
      </p:sp>
      <p:sp>
        <p:nvSpPr>
          <p:cNvPr id="97"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4" name="Image"/>
          <p:cNvSpPr>
            <a:spLocks noGrp="1"/>
          </p:cNvSpPr>
          <p:nvPr>
            <p:ph type="pic" idx="21"/>
          </p:nvPr>
        </p:nvSpPr>
        <p:spPr>
          <a:xfrm>
            <a:off x="0" y="-4064000"/>
            <a:ext cx="24384000" cy="18028050"/>
          </a:xfrm>
          <a:prstGeom prst="rect">
            <a:avLst/>
          </a:prstGeom>
        </p:spPr>
        <p:txBody>
          <a:bodyPr lIns="91439" tIns="45719" rIns="91439" bIns="45719" anchor="t">
            <a:noAutofit/>
          </a:bodyPr>
          <a:lstStyle/>
          <a:p>
            <a:endParaRPr/>
          </a:p>
        </p:txBody>
      </p:sp>
      <p:sp>
        <p:nvSpPr>
          <p:cNvPr id="105"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sz="half" idx="21"/>
          </p:nvPr>
        </p:nvSpPr>
        <p:spPr>
          <a:xfrm>
            <a:off x="784225" y="-1331384"/>
            <a:ext cx="9017000" cy="12022668"/>
          </a:xfrm>
          <a:prstGeom prst="rect">
            <a:avLst/>
          </a:prstGeom>
          <a:ln w="9525">
            <a:round/>
          </a:ln>
        </p:spPr>
        <p:txBody>
          <a:bodyPr lIns="91439" tIns="45719" rIns="91439" bIns="45719" anchor="t">
            <a:noAutofit/>
          </a:bodyPr>
          <a:lstStyle/>
          <a:p>
            <a:endParaRPr/>
          </a:p>
        </p:txBody>
      </p:sp>
      <p:sp>
        <p:nvSpPr>
          <p:cNvPr id="21" name="Image"/>
          <p:cNvSpPr>
            <a:spLocks noGrp="1"/>
          </p:cNvSpPr>
          <p:nvPr>
            <p:ph type="pic" sz="half" idx="22"/>
          </p:nvPr>
        </p:nvSpPr>
        <p:spPr>
          <a:xfrm>
            <a:off x="9952677" y="755650"/>
            <a:ext cx="14051536" cy="8876438"/>
          </a:xfrm>
          <a:prstGeom prst="rect">
            <a:avLst/>
          </a:prstGeom>
          <a:ln w="9525">
            <a:round/>
          </a:ln>
        </p:spPr>
        <p:txBody>
          <a:bodyPr lIns="91439" tIns="45719" rIns="91439" bIns="45719" anchor="t">
            <a:noAutofit/>
          </a:bodyPr>
          <a:lstStyle/>
          <a:p>
            <a:endParaRPr/>
          </a:p>
        </p:txBody>
      </p:sp>
      <p:sp>
        <p:nvSpPr>
          <p:cNvPr id="22" name="Title Text"/>
          <p:cNvSpPr txBox="1">
            <a:spLocks noGrp="1"/>
          </p:cNvSpPr>
          <p:nvPr>
            <p:ph type="title"/>
          </p:nvPr>
        </p:nvSpPr>
        <p:spPr>
          <a:xfrm>
            <a:off x="1549400" y="10033000"/>
            <a:ext cx="21285200" cy="1663700"/>
          </a:xfrm>
          <a:prstGeom prst="rect">
            <a:avLst/>
          </a:prstGeom>
          <a:effectLst/>
        </p:spPr>
        <p:txBody>
          <a:bodyPr anchor="b"/>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23" name="Body Level One…"/>
          <p:cNvSpPr txBox="1">
            <a:spLocks noGrp="1"/>
          </p:cNvSpPr>
          <p:nvPr>
            <p:ph type="body" sz="quarter" idx="1"/>
          </p:nvPr>
        </p:nvSpPr>
        <p:spPr>
          <a:xfrm>
            <a:off x="1549400" y="11684000"/>
            <a:ext cx="21285200" cy="1244600"/>
          </a:xfrm>
          <a:prstGeom prst="rect">
            <a:avLst/>
          </a:prstGeom>
        </p:spPr>
        <p:txBody>
          <a:bodyPr anchor="t"/>
          <a:lstStyle>
            <a:lvl1pPr marL="0" indent="0" algn="ctr">
              <a:spcBef>
                <a:spcPts val="0"/>
              </a:spcBef>
              <a:buSzTx/>
              <a:buNone/>
              <a:defRPr sz="66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1pPr>
            <a:lvl2pPr marL="0" indent="0" algn="ctr">
              <a:spcBef>
                <a:spcPts val="0"/>
              </a:spcBef>
              <a:buSzTx/>
              <a:buNone/>
              <a:defRPr sz="60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2pPr>
            <a:lvl3pPr marL="0" indent="0" algn="ctr">
              <a:spcBef>
                <a:spcPts val="0"/>
              </a:spcBef>
              <a:buSzTx/>
              <a:buNone/>
              <a:defRPr sz="60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3pPr>
            <a:lvl4pPr marL="0" indent="0" algn="ctr">
              <a:spcBef>
                <a:spcPts val="0"/>
              </a:spcBef>
              <a:buSzTx/>
              <a:buNone/>
              <a:defRPr sz="60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4pPr>
            <a:lvl5pPr marL="0" indent="0" algn="ctr">
              <a:spcBef>
                <a:spcPts val="0"/>
              </a:spcBef>
              <a:buSzTx/>
              <a:buNone/>
              <a:defRPr sz="6000" i="1">
                <a:solidFill>
                  <a:schemeClr val="accent3">
                    <a:hueOff val="288578"/>
                    <a:satOff val="30944"/>
                    <a:lumOff val="14509"/>
                  </a:schemeClr>
                </a:solidFill>
                <a:effectLst>
                  <a:outerShdw blurRad="12700" dist="25400" dir="16200000" rotWithShape="0">
                    <a:srgbClr val="000000">
                      <a:alpha val="30000"/>
                    </a:srgbClr>
                  </a:outerShdw>
                </a:effectLst>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Image"/>
          <p:cNvSpPr>
            <a:spLocks noGrp="1"/>
          </p:cNvSpPr>
          <p:nvPr>
            <p:ph type="pic" sz="half" idx="21"/>
          </p:nvPr>
        </p:nvSpPr>
        <p:spPr>
          <a:xfrm>
            <a:off x="14230563" y="1443103"/>
            <a:ext cx="8136471" cy="10848627"/>
          </a:xfrm>
          <a:prstGeom prst="rect">
            <a:avLst/>
          </a:prstGeom>
          <a:ln w="9525">
            <a:round/>
          </a:ln>
        </p:spPr>
        <p:txBody>
          <a:bodyPr lIns="91439" tIns="45719" rIns="91439" bIns="45719" anchor="t">
            <a:noAutofit/>
          </a:bodyPr>
          <a:lstStyle/>
          <a:p>
            <a:endParaRPr/>
          </a:p>
        </p:txBody>
      </p:sp>
      <p:sp>
        <p:nvSpPr>
          <p:cNvPr id="40" name="Title Text"/>
          <p:cNvSpPr txBox="1">
            <a:spLocks noGrp="1"/>
          </p:cNvSpPr>
          <p:nvPr>
            <p:ph type="title"/>
          </p:nvPr>
        </p:nvSpPr>
        <p:spPr>
          <a:xfrm>
            <a:off x="1549400" y="2120900"/>
            <a:ext cx="10972800" cy="5130800"/>
          </a:xfrm>
          <a:prstGeom prst="rect">
            <a:avLst/>
          </a:prstGeom>
        </p:spPr>
        <p:txBody>
          <a:bodyPr anchor="b"/>
          <a:lstStyle/>
          <a:p>
            <a:r>
              <a:t>Title Text</a:t>
            </a:r>
          </a:p>
        </p:txBody>
      </p:sp>
      <p:sp>
        <p:nvSpPr>
          <p:cNvPr id="41" name="Body Level One…"/>
          <p:cNvSpPr txBox="1">
            <a:spLocks noGrp="1"/>
          </p:cNvSpPr>
          <p:nvPr>
            <p:ph type="body" sz="quarter" idx="1"/>
          </p:nvPr>
        </p:nvSpPr>
        <p:spPr>
          <a:xfrm>
            <a:off x="1549400" y="7239000"/>
            <a:ext cx="10972800" cy="4406900"/>
          </a:xfrm>
          <a:prstGeom prst="rect">
            <a:avLst/>
          </a:prstGeom>
        </p:spPr>
        <p:txBody>
          <a:bodyPr anchor="t"/>
          <a:lstStyle>
            <a:lvl1pPr marL="0" indent="0" algn="ctr">
              <a:spcBef>
                <a:spcPts val="0"/>
              </a:spcBef>
              <a:buSzTx/>
              <a:buNone/>
              <a:defRPr sz="4400" i="1"/>
            </a:lvl1pPr>
            <a:lvl2pPr marL="0" indent="0" algn="ctr">
              <a:spcBef>
                <a:spcPts val="0"/>
              </a:spcBef>
              <a:buSzTx/>
              <a:buNone/>
              <a:defRPr sz="4400" i="1"/>
            </a:lvl2pPr>
            <a:lvl3pPr marL="0" indent="0" algn="ctr">
              <a:spcBef>
                <a:spcPts val="0"/>
              </a:spcBef>
              <a:buSzTx/>
              <a:buNone/>
              <a:defRPr sz="4400" i="1"/>
            </a:lvl3pPr>
            <a:lvl4pPr marL="0" indent="0" algn="ctr">
              <a:spcBef>
                <a:spcPts val="0"/>
              </a:spcBef>
              <a:buSzTx/>
              <a:buNone/>
              <a:defRPr sz="4400" i="1"/>
            </a:lvl4pPr>
            <a:lvl5pPr marL="0" indent="0" algn="ctr">
              <a:spcBef>
                <a:spcPts val="0"/>
              </a:spcBef>
              <a:buSzTx/>
              <a:buNone/>
              <a:defRPr sz="4400" i="1"/>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 name="Title Text"/>
          <p:cNvSpPr txBox="1">
            <a:spLocks noGrp="1"/>
          </p:cNvSpPr>
          <p:nvPr>
            <p:ph type="title"/>
          </p:nvPr>
        </p:nvSpPr>
        <p:spPr>
          <a:xfrm>
            <a:off x="1549400" y="76200"/>
            <a:ext cx="21285200" cy="28575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5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Title Text"/>
          <p:cNvSpPr txBox="1">
            <a:spLocks noGrp="1"/>
          </p:cNvSpPr>
          <p:nvPr>
            <p:ph type="title"/>
          </p:nvPr>
        </p:nvSpPr>
        <p:spPr>
          <a:xfrm>
            <a:off x="1549400" y="76200"/>
            <a:ext cx="21285200" cy="28575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58" name="Body Level One…"/>
          <p:cNvSpPr txBox="1">
            <a:spLocks noGrp="1"/>
          </p:cNvSpPr>
          <p:nvPr>
            <p:ph type="body" idx="1"/>
          </p:nvPr>
        </p:nvSpPr>
        <p:spPr>
          <a:xfrm>
            <a:off x="1549400" y="3810000"/>
            <a:ext cx="21285200" cy="87503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 name="Image"/>
          <p:cNvSpPr>
            <a:spLocks noGrp="1"/>
          </p:cNvSpPr>
          <p:nvPr>
            <p:ph type="pic" sz="half" idx="21"/>
          </p:nvPr>
        </p:nvSpPr>
        <p:spPr>
          <a:xfrm>
            <a:off x="13993812" y="1918723"/>
            <a:ext cx="8486777" cy="11315701"/>
          </a:xfrm>
          <a:prstGeom prst="rect">
            <a:avLst/>
          </a:prstGeom>
          <a:ln w="9525">
            <a:round/>
          </a:ln>
        </p:spPr>
        <p:txBody>
          <a:bodyPr lIns="91439" tIns="45719" rIns="91439" bIns="45719" anchor="t">
            <a:noAutofit/>
          </a:bodyPr>
          <a:lstStyle/>
          <a:p>
            <a:endParaRPr/>
          </a:p>
        </p:txBody>
      </p:sp>
      <p:sp>
        <p:nvSpPr>
          <p:cNvPr id="67" name="Title Text"/>
          <p:cNvSpPr txBox="1">
            <a:spLocks noGrp="1"/>
          </p:cNvSpPr>
          <p:nvPr>
            <p:ph type="title"/>
          </p:nvPr>
        </p:nvSpPr>
        <p:spPr>
          <a:xfrm>
            <a:off x="1549400" y="76200"/>
            <a:ext cx="21285200" cy="2857500"/>
          </a:xfrm>
          <a:prstGeom prst="rect">
            <a:avLst/>
          </a:prstGeom>
          <a:effectLst/>
        </p:spPr>
        <p:txBody>
          <a:bodyPr/>
          <a:lstStyle>
            <a:lvl1pPr>
              <a:defRPr>
                <a:solidFill>
                  <a:srgbClr val="FBF9E6"/>
                </a:solidFill>
                <a:effectLst>
                  <a:outerShdw blurRad="25400" dist="25400" dir="16200000" rotWithShape="0">
                    <a:srgbClr val="3A3A3A">
                      <a:alpha val="70000"/>
                    </a:srgbClr>
                  </a:outerShdw>
                </a:effectLst>
              </a:defRPr>
            </a:lvl1pPr>
          </a:lstStyle>
          <a:p>
            <a:r>
              <a:t>Title Text</a:t>
            </a:r>
          </a:p>
        </p:txBody>
      </p:sp>
      <p:sp>
        <p:nvSpPr>
          <p:cNvPr id="68" name="Body Level One…"/>
          <p:cNvSpPr txBox="1">
            <a:spLocks noGrp="1"/>
          </p:cNvSpPr>
          <p:nvPr>
            <p:ph type="body" sz="half" idx="1"/>
          </p:nvPr>
        </p:nvSpPr>
        <p:spPr>
          <a:xfrm>
            <a:off x="1524000" y="3898900"/>
            <a:ext cx="10172700" cy="8750300"/>
          </a:xfrm>
          <a:prstGeom prst="rect">
            <a:avLst/>
          </a:prstGeom>
        </p:spPr>
        <p:txBody>
          <a:bodyPr/>
          <a:lstStyle>
            <a:lvl1pPr marL="520700" indent="-520700">
              <a:spcBef>
                <a:spcPts val="5100"/>
              </a:spcBef>
              <a:buBlip>
                <a:blip r:embed="rId3"/>
              </a:buBlip>
              <a:defRPr sz="4400"/>
            </a:lvl1pPr>
            <a:lvl2pPr marL="1041400" indent="-520700">
              <a:spcBef>
                <a:spcPts val="5100"/>
              </a:spcBef>
              <a:buBlip>
                <a:blip r:embed="rId3"/>
              </a:buBlip>
              <a:defRPr sz="4400"/>
            </a:lvl2pPr>
            <a:lvl3pPr marL="1562100" indent="-520700">
              <a:spcBef>
                <a:spcPts val="5100"/>
              </a:spcBef>
              <a:buBlip>
                <a:blip r:embed="rId3"/>
              </a:buBlip>
              <a:defRPr sz="4400"/>
            </a:lvl3pPr>
            <a:lvl4pPr marL="2082800" indent="-520700">
              <a:spcBef>
                <a:spcPts val="5100"/>
              </a:spcBef>
              <a:buBlip>
                <a:blip r:embed="rId3"/>
              </a:buBlip>
              <a:defRPr sz="4400"/>
            </a:lvl4pPr>
            <a:lvl5pPr marL="2603500" indent="-520700">
              <a:spcBef>
                <a:spcPts val="5100"/>
              </a:spcBef>
              <a:buBlip>
                <a:blip r:embed="rId3"/>
              </a:buBlip>
              <a:defRPr sz="4400"/>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6"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pic>
        <p:nvPicPr>
          <p:cNvPr id="84" name="embossed_background_hd.jpeg" descr="embossed_background_hd.jpeg"/>
          <p:cNvPicPr>
            <a:picLocks noChangeAspect="1"/>
          </p:cNvPicPr>
          <p:nvPr/>
        </p:nvPicPr>
        <p:blipFill>
          <a:blip r:embed="rId2"/>
          <a:stretch>
            <a:fillRect/>
          </a:stretch>
        </p:blipFill>
        <p:spPr>
          <a:xfrm>
            <a:off x="1016000" y="1054100"/>
            <a:ext cx="22352000" cy="11595100"/>
          </a:xfrm>
          <a:prstGeom prst="rect">
            <a:avLst/>
          </a:prstGeom>
          <a:ln w="12700">
            <a:miter lim="400000"/>
          </a:ln>
        </p:spPr>
      </p:pic>
      <p:sp>
        <p:nvSpPr>
          <p:cNvPr id="85" name="Image"/>
          <p:cNvSpPr>
            <a:spLocks noGrp="1"/>
          </p:cNvSpPr>
          <p:nvPr>
            <p:ph type="pic" sz="half" idx="21"/>
          </p:nvPr>
        </p:nvSpPr>
        <p:spPr>
          <a:xfrm>
            <a:off x="12814300" y="5003800"/>
            <a:ext cx="10185400" cy="7530467"/>
          </a:xfrm>
          <a:prstGeom prst="rect">
            <a:avLst/>
          </a:prstGeom>
          <a:ln w="9525">
            <a:round/>
          </a:ln>
        </p:spPr>
        <p:txBody>
          <a:bodyPr lIns="91439" tIns="45719" rIns="91439" bIns="45719" anchor="t">
            <a:noAutofit/>
          </a:bodyPr>
          <a:lstStyle/>
          <a:p>
            <a:endParaRPr/>
          </a:p>
        </p:txBody>
      </p:sp>
      <p:sp>
        <p:nvSpPr>
          <p:cNvPr id="86" name="Image"/>
          <p:cNvSpPr>
            <a:spLocks noGrp="1"/>
          </p:cNvSpPr>
          <p:nvPr>
            <p:ph type="pic" sz="half" idx="22"/>
          </p:nvPr>
        </p:nvSpPr>
        <p:spPr>
          <a:xfrm>
            <a:off x="12812117" y="55033"/>
            <a:ext cx="10202334" cy="6798734"/>
          </a:xfrm>
          <a:prstGeom prst="rect">
            <a:avLst/>
          </a:prstGeom>
          <a:ln w="9525">
            <a:round/>
          </a:ln>
        </p:spPr>
        <p:txBody>
          <a:bodyPr lIns="91439" tIns="45719" rIns="91439" bIns="45719" anchor="t">
            <a:noAutofit/>
          </a:bodyPr>
          <a:lstStyle/>
          <a:p>
            <a:endParaRPr/>
          </a:p>
        </p:txBody>
      </p:sp>
      <p:sp>
        <p:nvSpPr>
          <p:cNvPr id="87" name="Image"/>
          <p:cNvSpPr>
            <a:spLocks noGrp="1"/>
          </p:cNvSpPr>
          <p:nvPr>
            <p:ph type="pic" idx="23"/>
          </p:nvPr>
        </p:nvSpPr>
        <p:spPr>
          <a:xfrm>
            <a:off x="1383287" y="-835415"/>
            <a:ext cx="11181647" cy="15476414"/>
          </a:xfrm>
          <a:prstGeom prst="rect">
            <a:avLst/>
          </a:prstGeom>
          <a:ln w="9525">
            <a:round/>
          </a:ln>
        </p:spPr>
        <p:txBody>
          <a:bodyPr lIns="91439" tIns="45719" rIns="91439" bIns="45719" anchor="t">
            <a:noAutofit/>
          </a:bodyPr>
          <a:lstStyle/>
          <a:p>
            <a:endParaRPr/>
          </a:p>
        </p:txBody>
      </p:sp>
      <p:sp>
        <p:nvSpPr>
          <p:cNvPr id="8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549400" y="5257800"/>
            <a:ext cx="21285200" cy="3200400"/>
          </a:xfrm>
          <a:prstGeom prst="rect">
            <a:avLst/>
          </a:prstGeom>
          <a:ln w="12700">
            <a:miter lim="400000"/>
          </a:ln>
          <a:effectLst>
            <a:outerShdw blurRad="25400" dist="12700" dir="54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549400" y="1155700"/>
            <a:ext cx="21285200" cy="11391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01500" y="12649200"/>
            <a:ext cx="419100" cy="508000"/>
          </a:xfrm>
          <a:prstGeom prst="rect">
            <a:avLst/>
          </a:prstGeom>
          <a:ln w="12700">
            <a:miter lim="400000"/>
          </a:ln>
          <a:effectLst>
            <a:outerShdw blurRad="12700" dist="12700" dir="5400000" rotWithShape="0">
              <a:srgbClr val="FFFFFF">
                <a:alpha val="20000"/>
              </a:srgbClr>
            </a:outerShdw>
          </a:effectLst>
        </p:spPr>
        <p:txBody>
          <a:bodyPr wrap="none" lIns="50800" tIns="50800" rIns="50800" bIns="50800">
            <a:spAutoFit/>
          </a:bodyPr>
          <a:lstStyle>
            <a:lvl1pPr>
              <a:lnSpc>
                <a:spcPct val="100000"/>
              </a:lnSpc>
              <a:defRPr sz="2400">
                <a:latin typeface="Palatino"/>
                <a:ea typeface="Palatino"/>
                <a:cs typeface="Palatino"/>
                <a:sym typeface="Palatino"/>
              </a:defRPr>
            </a:lvl1pPr>
          </a:lstStyle>
          <a:p>
            <a:pPr>
              <a:defRPr>
                <a:effectLst/>
              </a:defRPr>
            </a:pPr>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90000"/>
        </a:lnSpc>
        <a:spcBef>
          <a:spcPts val="0"/>
        </a:spcBef>
        <a:spcAft>
          <a:spcPts val="0"/>
        </a:spcAft>
        <a:buClrTx/>
        <a:buSzTx/>
        <a:buFontTx/>
        <a:buNone/>
        <a:tabLst/>
        <a:defRPr sz="10000" b="0" i="0" u="none" strike="noStrike" cap="all" spc="50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1pPr>
      <a:lvl2pPr marL="0" marR="0" indent="0" algn="ctr" defTabSz="825500" rtl="0" latinLnBrk="0">
        <a:lnSpc>
          <a:spcPct val="90000"/>
        </a:lnSpc>
        <a:spcBef>
          <a:spcPts val="0"/>
        </a:spcBef>
        <a:spcAft>
          <a:spcPts val="0"/>
        </a:spcAft>
        <a:buClrTx/>
        <a:buSzTx/>
        <a:buFontTx/>
        <a:buNone/>
        <a:tabLst/>
        <a:defRPr sz="10000" b="0" i="0" u="none" strike="noStrike" cap="all" spc="50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2pPr>
      <a:lvl3pPr marL="0" marR="0" indent="0" algn="ctr" defTabSz="825500" rtl="0" latinLnBrk="0">
        <a:lnSpc>
          <a:spcPct val="90000"/>
        </a:lnSpc>
        <a:spcBef>
          <a:spcPts val="0"/>
        </a:spcBef>
        <a:spcAft>
          <a:spcPts val="0"/>
        </a:spcAft>
        <a:buClrTx/>
        <a:buSzTx/>
        <a:buFontTx/>
        <a:buNone/>
        <a:tabLst/>
        <a:defRPr sz="10000" b="0" i="0" u="none" strike="noStrike" cap="all" spc="50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3pPr>
      <a:lvl4pPr marL="0" marR="0" indent="0" algn="ctr" defTabSz="825500" rtl="0" latinLnBrk="0">
        <a:lnSpc>
          <a:spcPct val="90000"/>
        </a:lnSpc>
        <a:spcBef>
          <a:spcPts val="0"/>
        </a:spcBef>
        <a:spcAft>
          <a:spcPts val="0"/>
        </a:spcAft>
        <a:buClrTx/>
        <a:buSzTx/>
        <a:buFontTx/>
        <a:buNone/>
        <a:tabLst/>
        <a:defRPr sz="10000" b="0" i="0" u="none" strike="noStrike" cap="all" spc="50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4pPr>
      <a:lvl5pPr marL="0" marR="0" indent="0" algn="ctr" defTabSz="825500" rtl="0" latinLnBrk="0">
        <a:lnSpc>
          <a:spcPct val="90000"/>
        </a:lnSpc>
        <a:spcBef>
          <a:spcPts val="0"/>
        </a:spcBef>
        <a:spcAft>
          <a:spcPts val="0"/>
        </a:spcAft>
        <a:buClrTx/>
        <a:buSzTx/>
        <a:buFontTx/>
        <a:buNone/>
        <a:tabLst/>
        <a:defRPr sz="10000" b="0" i="0" u="none" strike="noStrike" cap="all" spc="50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5pPr>
      <a:lvl6pPr marL="0" marR="0" indent="0" algn="ctr" defTabSz="825500" rtl="0" latinLnBrk="0">
        <a:lnSpc>
          <a:spcPct val="90000"/>
        </a:lnSpc>
        <a:spcBef>
          <a:spcPts val="0"/>
        </a:spcBef>
        <a:spcAft>
          <a:spcPts val="0"/>
        </a:spcAft>
        <a:buClrTx/>
        <a:buSzTx/>
        <a:buFontTx/>
        <a:buNone/>
        <a:tabLst/>
        <a:defRPr sz="10000" b="0" i="0" u="none" strike="noStrike" cap="all" spc="50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6pPr>
      <a:lvl7pPr marL="0" marR="0" indent="0" algn="ctr" defTabSz="825500" rtl="0" latinLnBrk="0">
        <a:lnSpc>
          <a:spcPct val="90000"/>
        </a:lnSpc>
        <a:spcBef>
          <a:spcPts val="0"/>
        </a:spcBef>
        <a:spcAft>
          <a:spcPts val="0"/>
        </a:spcAft>
        <a:buClrTx/>
        <a:buSzTx/>
        <a:buFontTx/>
        <a:buNone/>
        <a:tabLst/>
        <a:defRPr sz="10000" b="0" i="0" u="none" strike="noStrike" cap="all" spc="50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7pPr>
      <a:lvl8pPr marL="0" marR="0" indent="0" algn="ctr" defTabSz="825500" rtl="0" latinLnBrk="0">
        <a:lnSpc>
          <a:spcPct val="90000"/>
        </a:lnSpc>
        <a:spcBef>
          <a:spcPts val="0"/>
        </a:spcBef>
        <a:spcAft>
          <a:spcPts val="0"/>
        </a:spcAft>
        <a:buClrTx/>
        <a:buSzTx/>
        <a:buFontTx/>
        <a:buNone/>
        <a:tabLst/>
        <a:defRPr sz="10000" b="0" i="0" u="none" strike="noStrike" cap="all" spc="50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8pPr>
      <a:lvl9pPr marL="0" marR="0" indent="0" algn="ctr" defTabSz="825500" rtl="0" latinLnBrk="0">
        <a:lnSpc>
          <a:spcPct val="90000"/>
        </a:lnSpc>
        <a:spcBef>
          <a:spcPts val="0"/>
        </a:spcBef>
        <a:spcAft>
          <a:spcPts val="0"/>
        </a:spcAft>
        <a:buClrTx/>
        <a:buSzTx/>
        <a:buFontTx/>
        <a:buNone/>
        <a:tabLst/>
        <a:defRPr sz="10000" b="0" i="0" u="none" strike="noStrike" cap="all" spc="500" baseline="0">
          <a:solidFill>
            <a:srgbClr val="4F5C3F">
              <a:alpha val="69000"/>
            </a:srgbClr>
          </a:solidFill>
          <a:effectLst>
            <a:outerShdw blurRad="25400" dist="12700" dir="16200000" rotWithShape="0">
              <a:srgbClr val="3A3A3A">
                <a:alpha val="35000"/>
              </a:srgbClr>
            </a:outerShdw>
          </a:effectLst>
          <a:uFillTx/>
          <a:latin typeface="+mn-lt"/>
          <a:ea typeface="+mn-ea"/>
          <a:cs typeface="+mn-cs"/>
          <a:sym typeface="Georgia"/>
        </a:defRPr>
      </a:lvl9pPr>
    </p:titleStyle>
    <p:bodyStyle>
      <a:lvl1pPr marL="609600" marR="0" indent="-609600" algn="l" defTabSz="825500" rtl="0" latinLnBrk="0">
        <a:lnSpc>
          <a:spcPct val="120000"/>
        </a:lnSpc>
        <a:spcBef>
          <a:spcPts val="7300"/>
        </a:spcBef>
        <a:spcAft>
          <a:spcPts val="0"/>
        </a:spcAft>
        <a:buClrTx/>
        <a:buSzPct val="35000"/>
        <a:buFontTx/>
        <a:buBlip>
          <a:blip r:embed="rId15"/>
        </a:buBlip>
        <a:tabLst/>
        <a:defRPr sz="50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1pPr>
      <a:lvl2pPr marL="1219200" marR="0" indent="-609600" algn="l" defTabSz="825500" rtl="0" latinLnBrk="0">
        <a:lnSpc>
          <a:spcPct val="120000"/>
        </a:lnSpc>
        <a:spcBef>
          <a:spcPts val="7300"/>
        </a:spcBef>
        <a:spcAft>
          <a:spcPts val="0"/>
        </a:spcAft>
        <a:buClrTx/>
        <a:buSzPct val="35000"/>
        <a:buFontTx/>
        <a:buBlip>
          <a:blip r:embed="rId15"/>
        </a:buBlip>
        <a:tabLst/>
        <a:defRPr sz="50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2pPr>
      <a:lvl3pPr marL="1828800" marR="0" indent="-609600" algn="l" defTabSz="825500" rtl="0" latinLnBrk="0">
        <a:lnSpc>
          <a:spcPct val="120000"/>
        </a:lnSpc>
        <a:spcBef>
          <a:spcPts val="7300"/>
        </a:spcBef>
        <a:spcAft>
          <a:spcPts val="0"/>
        </a:spcAft>
        <a:buClrTx/>
        <a:buSzPct val="35000"/>
        <a:buFontTx/>
        <a:buBlip>
          <a:blip r:embed="rId15"/>
        </a:buBlip>
        <a:tabLst/>
        <a:defRPr sz="50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3pPr>
      <a:lvl4pPr marL="2438400" marR="0" indent="-609600" algn="l" defTabSz="825500" rtl="0" latinLnBrk="0">
        <a:lnSpc>
          <a:spcPct val="120000"/>
        </a:lnSpc>
        <a:spcBef>
          <a:spcPts val="7300"/>
        </a:spcBef>
        <a:spcAft>
          <a:spcPts val="0"/>
        </a:spcAft>
        <a:buClrTx/>
        <a:buSzPct val="35000"/>
        <a:buFontTx/>
        <a:buBlip>
          <a:blip r:embed="rId15"/>
        </a:buBlip>
        <a:tabLst/>
        <a:defRPr sz="50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4pPr>
      <a:lvl5pPr marL="3048000" marR="0" indent="-609600" algn="l" defTabSz="825500" rtl="0" latinLnBrk="0">
        <a:lnSpc>
          <a:spcPct val="120000"/>
        </a:lnSpc>
        <a:spcBef>
          <a:spcPts val="7300"/>
        </a:spcBef>
        <a:spcAft>
          <a:spcPts val="0"/>
        </a:spcAft>
        <a:buClrTx/>
        <a:buSzPct val="35000"/>
        <a:buFontTx/>
        <a:buBlip>
          <a:blip r:embed="rId15"/>
        </a:buBlip>
        <a:tabLst/>
        <a:defRPr sz="50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5pPr>
      <a:lvl6pPr marL="3657600" marR="0" indent="-609600" algn="l" defTabSz="825500" rtl="0" latinLnBrk="0">
        <a:lnSpc>
          <a:spcPct val="120000"/>
        </a:lnSpc>
        <a:spcBef>
          <a:spcPts val="7300"/>
        </a:spcBef>
        <a:spcAft>
          <a:spcPts val="0"/>
        </a:spcAft>
        <a:buClrTx/>
        <a:buSzPct val="35000"/>
        <a:buFontTx/>
        <a:buBlip>
          <a:blip r:embed="rId15"/>
        </a:buBlip>
        <a:tabLst/>
        <a:defRPr sz="50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6pPr>
      <a:lvl7pPr marL="4267200" marR="0" indent="-609600" algn="l" defTabSz="825500" rtl="0" latinLnBrk="0">
        <a:lnSpc>
          <a:spcPct val="120000"/>
        </a:lnSpc>
        <a:spcBef>
          <a:spcPts val="7300"/>
        </a:spcBef>
        <a:spcAft>
          <a:spcPts val="0"/>
        </a:spcAft>
        <a:buClrTx/>
        <a:buSzPct val="35000"/>
        <a:buFontTx/>
        <a:buBlip>
          <a:blip r:embed="rId15"/>
        </a:buBlip>
        <a:tabLst/>
        <a:defRPr sz="50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7pPr>
      <a:lvl8pPr marL="4876800" marR="0" indent="-609600" algn="l" defTabSz="825500" rtl="0" latinLnBrk="0">
        <a:lnSpc>
          <a:spcPct val="120000"/>
        </a:lnSpc>
        <a:spcBef>
          <a:spcPts val="7300"/>
        </a:spcBef>
        <a:spcAft>
          <a:spcPts val="0"/>
        </a:spcAft>
        <a:buClrTx/>
        <a:buSzPct val="35000"/>
        <a:buFontTx/>
        <a:buBlip>
          <a:blip r:embed="rId15"/>
        </a:buBlip>
        <a:tabLst/>
        <a:defRPr sz="50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8pPr>
      <a:lvl9pPr marL="5486400" marR="0" indent="-609600" algn="l" defTabSz="825500" rtl="0" latinLnBrk="0">
        <a:lnSpc>
          <a:spcPct val="120000"/>
        </a:lnSpc>
        <a:spcBef>
          <a:spcPts val="7300"/>
        </a:spcBef>
        <a:spcAft>
          <a:spcPts val="0"/>
        </a:spcAft>
        <a:buClrTx/>
        <a:buSzPct val="35000"/>
        <a:buFontTx/>
        <a:buBlip>
          <a:blip r:embed="rId15"/>
        </a:buBlip>
        <a:tabLst/>
        <a:defRPr sz="5000" b="0" i="0" u="none" strike="noStrike" cap="none" spc="0" baseline="0">
          <a:solidFill>
            <a:srgbClr val="4F5C3F"/>
          </a:solidFill>
          <a:effectLst>
            <a:outerShdw blurRad="25400" dist="12700" rotWithShape="0">
              <a:srgbClr val="FFFFFF">
                <a:alpha val="45000"/>
              </a:srgbClr>
            </a:outerShdw>
          </a:effectLst>
          <a:uFillTx/>
          <a:latin typeface="+mn-lt"/>
          <a:ea typeface="+mn-ea"/>
          <a:cs typeface="+mn-cs"/>
          <a:sym typeface="Georgia"/>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https://www.youtube.com/embed/wuy1iS1qhA8?feature=oembed" TargetMode="External"/><Relationship Id="rId1" Type="http://schemas.openxmlformats.org/officeDocument/2006/relationships/video" Target="https://www.youtube.com/embed/UMBuWgElM-M?feature=oembed" TargetMode="Externa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video" Target="https://www.youtube.com/embed/fTyD2pfAsaI?feature=oembed" TargetMode="External"/><Relationship Id="rId7" Type="http://schemas.openxmlformats.org/officeDocument/2006/relationships/image" Target="../media/image25.jpeg"/><Relationship Id="rId2" Type="http://schemas.openxmlformats.org/officeDocument/2006/relationships/video" Target="https://www.youtube.com/embed/3ajAY5fmF94?feature=oembed" TargetMode="External"/><Relationship Id="rId1" Type="http://schemas.openxmlformats.org/officeDocument/2006/relationships/video" Target="https://www.youtube.com/embed/SprVg3UxW3w?feature=oembed" TargetMode="External"/><Relationship Id="rId6"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image" Target="../media/image28.jpeg"/><Relationship Id="rId4" Type="http://schemas.openxmlformats.org/officeDocument/2006/relationships/video" Target="https://www.youtube.com/embed/iN5Jv9s-z80?feature=oembed" TargetMode="External"/><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video" Target="https://www.youtube.com/embed/D5upSAO0Lm0?feature=oembe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hyperlink" Target="https://www.cntraveler.com/story/mexico-city-dance-halls"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
          <p:cNvSpPr txBox="1"/>
          <p:nvPr/>
        </p:nvSpPr>
        <p:spPr>
          <a:xfrm>
            <a:off x="12043643" y="3834606"/>
            <a:ext cx="249089"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 </a:t>
            </a:r>
          </a:p>
        </p:txBody>
      </p:sp>
      <p:sp>
        <p:nvSpPr>
          <p:cNvPr id="122" name="North Carolina Symphony…"/>
          <p:cNvSpPr txBox="1"/>
          <p:nvPr/>
        </p:nvSpPr>
        <p:spPr>
          <a:xfrm>
            <a:off x="7713451" y="2738421"/>
            <a:ext cx="9160298" cy="1750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200"/>
            </a:pPr>
            <a:r>
              <a:t>North Carolina Symphony </a:t>
            </a:r>
          </a:p>
          <a:p>
            <a:pPr>
              <a:defRPr sz="5200"/>
            </a:pPr>
            <a:r>
              <a:t>Education Program 2021-2022</a:t>
            </a:r>
          </a:p>
        </p:txBody>
      </p:sp>
      <p:sp>
        <p:nvSpPr>
          <p:cNvPr id="123" name="Lessons created by Kim Demery"/>
          <p:cNvSpPr txBox="1"/>
          <p:nvPr/>
        </p:nvSpPr>
        <p:spPr>
          <a:xfrm>
            <a:off x="845901" y="11861300"/>
            <a:ext cx="6044935"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lvl1pPr>
          </a:lstStyle>
          <a:p>
            <a:r>
              <a:t>Lessons created by Kim Demery</a:t>
            </a:r>
          </a:p>
        </p:txBody>
      </p:sp>
      <p:sp>
        <p:nvSpPr>
          <p:cNvPr id="124" name="In the following presentation you will be introduced to…"/>
          <p:cNvSpPr txBox="1"/>
          <p:nvPr/>
        </p:nvSpPr>
        <p:spPr>
          <a:xfrm>
            <a:off x="1405255" y="6019271"/>
            <a:ext cx="21564601" cy="2649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200"/>
            </a:pPr>
            <a:r>
              <a:t>In the following presentation you will be introduced to </a:t>
            </a:r>
          </a:p>
          <a:p>
            <a:pPr>
              <a:defRPr sz="5200"/>
            </a:pPr>
            <a:r>
              <a:t>amazing composers who helped change the face of classical music.</a:t>
            </a:r>
          </a:p>
        </p:txBody>
      </p:sp>
      <p:sp>
        <p:nvSpPr>
          <p:cNvPr id="2" name="TextBox 1">
            <a:extLst>
              <a:ext uri="{FF2B5EF4-FFF2-40B4-BE49-F238E27FC236}">
                <a16:creationId xmlns:a16="http://schemas.microsoft.com/office/drawing/2014/main" id="{AC05EE13-DB9C-47A7-8ECB-E67C25FA41D7}"/>
              </a:ext>
            </a:extLst>
          </p:cNvPr>
          <p:cNvSpPr txBox="1"/>
          <p:nvPr/>
        </p:nvSpPr>
        <p:spPr>
          <a:xfrm>
            <a:off x="4196861" y="9803658"/>
            <a:ext cx="16670215" cy="7673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endParaRPr kumimoji="0" lang="en-US" sz="36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endParaRPr>
          </a:p>
        </p:txBody>
      </p:sp>
      <p:sp>
        <p:nvSpPr>
          <p:cNvPr id="8" name="TextBox 7">
            <a:extLst>
              <a:ext uri="{FF2B5EF4-FFF2-40B4-BE49-F238E27FC236}">
                <a16:creationId xmlns:a16="http://schemas.microsoft.com/office/drawing/2014/main" id="{D49D7140-F4C2-4B4D-A175-1E332FD82B43}"/>
              </a:ext>
            </a:extLst>
          </p:cNvPr>
          <p:cNvSpPr txBox="1"/>
          <p:nvPr/>
        </p:nvSpPr>
        <p:spPr>
          <a:xfrm>
            <a:off x="2250831" y="10155142"/>
            <a:ext cx="21101538" cy="1080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28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Always show in presentation mode and navigate using arrows at bottom to trigger the audio and animations that </a:t>
            </a:r>
            <a:r>
              <a:rPr lang="en-US" sz="2800" dirty="0"/>
              <a:t>are</a:t>
            </a:r>
            <a:r>
              <a:rPr kumimoji="0" lang="en-US" sz="28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embedded on slides 2, 5,  9, 10 and 11.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Gustavo Dudamel chats with Arturo Márquez | Sound/Stage" descr="Gustavo Dudamel chats with Arturo Márquez | Sound/Stage"/>
          <p:cNvPicPr>
            <a:picLocks/>
          </p:cNvPicPr>
          <p:nvPr>
            <a:videoFile r:link="rId1"/>
          </p:nvPr>
        </p:nvPicPr>
        <p:blipFill>
          <a:blip r:embed="rId4"/>
          <a:stretch>
            <a:fillRect/>
          </a:stretch>
        </p:blipFill>
        <p:spPr>
          <a:xfrm>
            <a:off x="853477" y="907900"/>
            <a:ext cx="10390038" cy="7332454"/>
          </a:xfrm>
          <a:prstGeom prst="rect">
            <a:avLst/>
          </a:prstGeom>
          <a:ln w="57150">
            <a:solidFill>
              <a:schemeClr val="bg1">
                <a:lumMod val="40000"/>
                <a:lumOff val="60000"/>
              </a:schemeClr>
            </a:solidFill>
          </a:ln>
        </p:spPr>
      </p:pic>
      <p:sp>
        <p:nvSpPr>
          <p:cNvPr id="150" name="Arturo Márquez discusses his Danzón #1 and #2 with LA Philharmonic Conductor Gustavo Dudamel"/>
          <p:cNvSpPr txBox="1">
            <a:spLocks noGrp="1"/>
          </p:cNvSpPr>
          <p:nvPr>
            <p:ph type="body" sz="quarter" idx="4294967295"/>
          </p:nvPr>
        </p:nvSpPr>
        <p:spPr>
          <a:xfrm>
            <a:off x="742821" y="8300555"/>
            <a:ext cx="10384287" cy="2124076"/>
          </a:xfrm>
          <a:prstGeom prst="rect">
            <a:avLst/>
          </a:prstGeom>
        </p:spPr>
        <p:txBody>
          <a:bodyPr>
            <a:normAutofit fontScale="85000" lnSpcReduction="20000"/>
          </a:bodyPr>
          <a:lstStyle>
            <a:lvl1pPr marL="0" indent="0" algn="ctr">
              <a:buSzTx/>
              <a:buNone/>
            </a:lvl1pPr>
          </a:lstStyle>
          <a:p>
            <a:r>
              <a:t>Arturo Márquez discusses his Danzón #1 and #2 with LA Philharmonic Conductor Gustavo Dudamel</a:t>
            </a:r>
          </a:p>
        </p:txBody>
      </p:sp>
      <p:pic>
        <p:nvPicPr>
          <p:cNvPr id="2" name="Picture 2">
            <a:hlinkClick r:id="" action="ppaction://media"/>
            <a:extLst>
              <a:ext uri="{FF2B5EF4-FFF2-40B4-BE49-F238E27FC236}">
                <a16:creationId xmlns:a16="http://schemas.microsoft.com/office/drawing/2014/main" id="{ABD274DF-9F5A-43E5-85FE-9F8B825967FA}"/>
              </a:ext>
            </a:extLst>
          </p:cNvPr>
          <p:cNvPicPr>
            <a:picLocks noRot="1" noChangeAspect="1"/>
          </p:cNvPicPr>
          <p:nvPr>
            <a:videoFile r:link="rId2"/>
          </p:nvPr>
        </p:nvPicPr>
        <p:blipFill>
          <a:blip r:embed="rId5"/>
          <a:stretch>
            <a:fillRect/>
          </a:stretch>
        </p:blipFill>
        <p:spPr>
          <a:xfrm>
            <a:off x="12609800" y="897308"/>
            <a:ext cx="9920377" cy="7603824"/>
          </a:xfrm>
          <a:prstGeom prst="rect">
            <a:avLst/>
          </a:prstGeom>
          <a:ln w="57150">
            <a:solidFill>
              <a:schemeClr val="bg1">
                <a:lumMod val="40000"/>
                <a:lumOff val="60000"/>
              </a:schemeClr>
            </a:solidFill>
          </a:ln>
        </p:spPr>
      </p:pic>
      <p:sp>
        <p:nvSpPr>
          <p:cNvPr id="3" name="TextBox 2">
            <a:extLst>
              <a:ext uri="{FF2B5EF4-FFF2-40B4-BE49-F238E27FC236}">
                <a16:creationId xmlns:a16="http://schemas.microsoft.com/office/drawing/2014/main" id="{21680F4A-C58B-49E8-9ABF-39A4247AD69D}"/>
              </a:ext>
            </a:extLst>
          </p:cNvPr>
          <p:cNvSpPr txBox="1"/>
          <p:nvPr/>
        </p:nvSpPr>
        <p:spPr>
          <a:xfrm>
            <a:off x="14634859" y="8660860"/>
            <a:ext cx="5446143" cy="9151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dirty="0"/>
              <a:t>Dancing the </a:t>
            </a:r>
            <a:r>
              <a:rPr lang="en-US" dirty="0" err="1">
                <a:ea typeface="+mn-lt"/>
                <a:cs typeface="+mn-lt"/>
              </a:rPr>
              <a:t>Danzón</a:t>
            </a:r>
            <a:endParaRPr lang="en-US" sz="4400" b="0" i="0" u="none" strike="noStrike" cap="none" spc="0" normalizeH="0" baseline="0" dirty="0" err="1">
              <a:ln>
                <a:noFill/>
              </a:ln>
              <a:solidFill>
                <a:srgbClr val="4F5C3F"/>
              </a:solidFill>
              <a:effectLst>
                <a:outerShdw blurRad="25400" dist="12700" rotWithShape="0">
                  <a:srgbClr val="FFFFFF">
                    <a:alpha val="45000"/>
                  </a:srgbClr>
                </a:outerShdw>
              </a:effectLst>
              <a:uFillTx/>
              <a:latin typeface="+mn-lt"/>
              <a:ea typeface="+mn-ea"/>
              <a:cs typeface="+mn-cs"/>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9"/>
                </p:tgtEl>
              </p:cMediaNode>
            </p:video>
            <p:seq concurrent="1" prevAc="none" nextAc="seek">
              <p:cTn id="8" restart="whenNotActive" fill="hold" evtFilter="cancelBubble" nodeType="interactiveSeq">
                <p:stCondLst>
                  <p:cond evt="onClick" delay="0">
                    <p:tgtEl>
                      <p:spTgt spid="1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9"/>
                                        </p:tgtEl>
                                      </p:cBhvr>
                                    </p:cmd>
                                  </p:childTnLst>
                                </p:cTn>
                              </p:par>
                            </p:childTnLst>
                          </p:cTn>
                        </p:par>
                      </p:childTnLst>
                    </p:cTn>
                  </p:par>
                </p:childTnLst>
              </p:cTn>
              <p:nextCondLst>
                <p:cond evt="onClick" delay="0">
                  <p:tgtEl>
                    <p:spTgt spid="14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MG_0964.jpeg" descr="IMG_0964.jpeg"/>
          <p:cNvPicPr>
            <a:picLocks noChangeAspect="1"/>
          </p:cNvPicPr>
          <p:nvPr/>
        </p:nvPicPr>
        <p:blipFill>
          <a:blip r:embed="rId4"/>
          <a:stretch>
            <a:fillRect/>
          </a:stretch>
        </p:blipFill>
        <p:spPr>
          <a:xfrm>
            <a:off x="413855" y="186785"/>
            <a:ext cx="23556290" cy="13342430"/>
          </a:xfrm>
          <a:prstGeom prst="rect">
            <a:avLst/>
          </a:prstGeom>
          <a:ln w="12700">
            <a:miter lim="400000"/>
          </a:ln>
        </p:spPr>
      </p:pic>
      <p:pic>
        <p:nvPicPr>
          <p:cNvPr id="127" name="Audio" descr="Audio"/>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437119" y="10338023"/>
            <a:ext cx="571501" cy="571501"/>
          </a:xfrm>
          <a:prstGeom prst="rect">
            <a:avLst/>
          </a:prstGeom>
          <a:ln w="12700">
            <a:miter lim="400000"/>
          </a:ln>
        </p:spPr>
      </p:pic>
      <p:sp>
        <p:nvSpPr>
          <p:cNvPr id="128" name="Composer…"/>
          <p:cNvSpPr txBox="1"/>
          <p:nvPr/>
        </p:nvSpPr>
        <p:spPr>
          <a:xfrm>
            <a:off x="6918303" y="11572239"/>
            <a:ext cx="10547394" cy="1722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100">
                <a:solidFill>
                  <a:srgbClr val="322F7F"/>
                </a:solidFill>
              </a:defRPr>
            </a:pPr>
            <a:r>
              <a:t>Composer</a:t>
            </a:r>
          </a:p>
          <a:p>
            <a:pPr>
              <a:defRPr sz="5100">
                <a:solidFill>
                  <a:srgbClr val="322F7F"/>
                </a:solidFill>
              </a:defRPr>
            </a:pPr>
            <a:r>
              <a:t>Born 1950 ~ Álamos, Sonora Mexico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267" fill="hold"/>
                                        <p:tgtEl>
                                          <p:spTgt spid="1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G_0976.jpeg" descr="IMG_0976.jpeg"/>
          <p:cNvPicPr>
            <a:picLocks noChangeAspect="1"/>
          </p:cNvPicPr>
          <p:nvPr/>
        </p:nvPicPr>
        <p:blipFill>
          <a:blip r:embed="rId2"/>
          <a:stretch>
            <a:fillRect/>
          </a:stretch>
        </p:blipFill>
        <p:spPr>
          <a:xfrm>
            <a:off x="13458825" y="682257"/>
            <a:ext cx="10123735" cy="12351486"/>
          </a:xfrm>
          <a:prstGeom prst="rect">
            <a:avLst/>
          </a:prstGeom>
          <a:ln w="12700">
            <a:miter lim="400000"/>
          </a:ln>
          <a:effectLst>
            <a:outerShdw blurRad="127000" dist="76200" dir="2700000" rotWithShape="0">
              <a:srgbClr val="000000">
                <a:alpha val="75000"/>
              </a:srgbClr>
            </a:outerShdw>
          </a:effectLst>
        </p:spPr>
      </p:pic>
      <p:sp>
        <p:nvSpPr>
          <p:cNvPr id="165" name="Sing the “Tempo Song”.  Do you recognize the main theme from Danzón?…"/>
          <p:cNvSpPr txBox="1">
            <a:spLocks noGrp="1"/>
          </p:cNvSpPr>
          <p:nvPr>
            <p:ph type="body" sz="half" idx="4294967295"/>
          </p:nvPr>
        </p:nvSpPr>
        <p:spPr>
          <a:xfrm>
            <a:off x="1285712" y="1867784"/>
            <a:ext cx="11367295" cy="8750301"/>
          </a:xfrm>
          <a:prstGeom prst="rect">
            <a:avLst/>
          </a:prstGeom>
        </p:spPr>
        <p:txBody>
          <a:bodyPr/>
          <a:lstStyle/>
          <a:p>
            <a:pPr marL="0" indent="0" algn="ctr" defTabSz="784225">
              <a:spcBef>
                <a:spcPts val="6900"/>
              </a:spcBef>
              <a:buSzTx/>
              <a:buNone/>
              <a:defRPr sz="4940">
                <a:effectLst>
                  <a:outerShdw blurRad="24130" dist="12065" rotWithShape="0">
                    <a:srgbClr val="FFFFFF">
                      <a:alpha val="45000"/>
                    </a:srgbClr>
                  </a:outerShdw>
                </a:effectLst>
              </a:defRPr>
            </a:pPr>
            <a:r>
              <a:t>Sing the “Tempo Song”.  Do you recognize the main theme from Danzón?</a:t>
            </a:r>
          </a:p>
          <a:p>
            <a:pPr marL="0" indent="0" algn="ctr" defTabSz="784225">
              <a:spcBef>
                <a:spcPts val="8500"/>
              </a:spcBef>
              <a:buSzTx/>
              <a:buNone/>
              <a:defRPr sz="4940">
                <a:effectLst>
                  <a:outerShdw blurRad="24130" dist="12065" rotWithShape="0">
                    <a:srgbClr val="FFFFFF">
                      <a:alpha val="45000"/>
                    </a:srgbClr>
                  </a:outerShdw>
                </a:effectLst>
              </a:defRPr>
            </a:pPr>
            <a:r>
              <a:t>Try singing at different tempos.          Largo = 60 BPM</a:t>
            </a:r>
          </a:p>
          <a:p>
            <a:pPr marL="0" indent="0" algn="ctr" defTabSz="784225">
              <a:spcBef>
                <a:spcPts val="2000"/>
              </a:spcBef>
              <a:buSzTx/>
              <a:buNone/>
              <a:defRPr sz="4940">
                <a:effectLst>
                  <a:outerShdw blurRad="24130" dist="12065" rotWithShape="0">
                    <a:srgbClr val="FFFFFF">
                      <a:alpha val="45000"/>
                    </a:srgbClr>
                  </a:outerShdw>
                </a:effectLst>
              </a:defRPr>
            </a:pPr>
            <a:r>
              <a:t>Presto = 160 BPM</a:t>
            </a:r>
          </a:p>
          <a:p>
            <a:pPr marL="0" indent="0" algn="ctr" defTabSz="784225">
              <a:spcBef>
                <a:spcPts val="6900"/>
              </a:spcBef>
              <a:buSzTx/>
              <a:buNone/>
              <a:defRPr sz="4940">
                <a:effectLst>
                  <a:outerShdw blurRad="24130" dist="12065" rotWithShape="0">
                    <a:srgbClr val="FFFFFF">
                      <a:alpha val="45000"/>
                    </a:srgbClr>
                  </a:outerShdw>
                </a:effectLst>
              </a:defRPr>
            </a:pPr>
            <a:r>
              <a:t> How does this change the mood of the song?</a:t>
            </a:r>
          </a:p>
        </p:txBody>
      </p:sp>
      <p:sp>
        <p:nvSpPr>
          <p:cNvPr id="166" name="Lesson Activity #2"/>
          <p:cNvSpPr txBox="1"/>
          <p:nvPr/>
        </p:nvSpPr>
        <p:spPr>
          <a:xfrm>
            <a:off x="941565" y="968901"/>
            <a:ext cx="5694519" cy="825501"/>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defRPr sz="5000">
                <a:solidFill>
                  <a:srgbClr val="F3F1DF"/>
                </a:solidFill>
              </a:defRPr>
            </a:lvl1pPr>
          </a:lstStyle>
          <a:p>
            <a:pPr>
              <a:defRPr>
                <a:effectLst/>
              </a:defRPr>
            </a:pPr>
            <a:r>
              <a:t>Lesson Activity #2</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C10ABB-9160-473D-A873-5D03F7928420}"/>
              </a:ext>
            </a:extLst>
          </p:cNvPr>
          <p:cNvSpPr txBox="1"/>
          <p:nvPr/>
        </p:nvSpPr>
        <p:spPr>
          <a:xfrm flipH="1">
            <a:off x="4752281" y="1078532"/>
            <a:ext cx="14520457" cy="9151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lang="en-US" dirty="0"/>
              <a:t>Additional Resource </a:t>
            </a:r>
            <a:r>
              <a:rPr kumimoji="0" lang="en-US" sz="4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Videos</a:t>
            </a:r>
          </a:p>
        </p:txBody>
      </p:sp>
      <p:sp>
        <p:nvSpPr>
          <p:cNvPr id="3" name="Rectangle 2">
            <a:extLst>
              <a:ext uri="{FF2B5EF4-FFF2-40B4-BE49-F238E27FC236}">
                <a16:creationId xmlns:a16="http://schemas.microsoft.com/office/drawing/2014/main" id="{898F59C7-3D82-478C-8DDA-A04931766C20}"/>
              </a:ext>
            </a:extLst>
          </p:cNvPr>
          <p:cNvSpPr/>
          <p:nvPr/>
        </p:nvSpPr>
        <p:spPr>
          <a:xfrm>
            <a:off x="3253944" y="2414953"/>
            <a:ext cx="5943919" cy="3323650"/>
          </a:xfrm>
          <a:prstGeom prst="rect">
            <a:avLst/>
          </a:prstGeom>
          <a:blipFill rotWithShape="1">
            <a:blip r:embed="rId6"/>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4400" b="0" i="0" u="none" strike="noStrike" cap="none" spc="0" normalizeH="0" baseline="0">
              <a:ln>
                <a:noFill/>
              </a:ln>
              <a:solidFill>
                <a:srgbClr val="F3F1DF"/>
              </a:solidFill>
              <a:effectLst/>
              <a:uFillTx/>
              <a:latin typeface="+mn-lt"/>
              <a:ea typeface="+mn-ea"/>
              <a:cs typeface="+mn-cs"/>
              <a:sym typeface="Georgia"/>
            </a:endParaRPr>
          </a:p>
        </p:txBody>
      </p:sp>
      <p:sp>
        <p:nvSpPr>
          <p:cNvPr id="4" name="Rectangle 3">
            <a:extLst>
              <a:ext uri="{FF2B5EF4-FFF2-40B4-BE49-F238E27FC236}">
                <a16:creationId xmlns:a16="http://schemas.microsoft.com/office/drawing/2014/main" id="{A1E60912-2833-4CC7-9E9E-0B0A244FFA03}"/>
              </a:ext>
            </a:extLst>
          </p:cNvPr>
          <p:cNvSpPr/>
          <p:nvPr/>
        </p:nvSpPr>
        <p:spPr>
          <a:xfrm>
            <a:off x="3171565" y="8267231"/>
            <a:ext cx="5902729" cy="3303055"/>
          </a:xfrm>
          <a:prstGeom prst="rect">
            <a:avLst/>
          </a:prstGeom>
          <a:blipFill rotWithShape="1">
            <a:blip r:embed="rId6"/>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4400" b="0" i="0" u="none" strike="noStrike" cap="none" spc="0" normalizeH="0" baseline="0">
              <a:ln>
                <a:noFill/>
              </a:ln>
              <a:solidFill>
                <a:srgbClr val="F3F1DF"/>
              </a:solidFill>
              <a:effectLst/>
              <a:uFillTx/>
              <a:latin typeface="+mn-lt"/>
              <a:ea typeface="+mn-ea"/>
              <a:cs typeface="+mn-cs"/>
              <a:sym typeface="Georgia"/>
            </a:endParaRPr>
          </a:p>
        </p:txBody>
      </p:sp>
      <p:sp>
        <p:nvSpPr>
          <p:cNvPr id="5" name="Rectangle 4">
            <a:extLst>
              <a:ext uri="{FF2B5EF4-FFF2-40B4-BE49-F238E27FC236}">
                <a16:creationId xmlns:a16="http://schemas.microsoft.com/office/drawing/2014/main" id="{E50C750B-0C6D-4F1B-AE89-E147ADC8FA04}"/>
              </a:ext>
            </a:extLst>
          </p:cNvPr>
          <p:cNvSpPr/>
          <p:nvPr/>
        </p:nvSpPr>
        <p:spPr>
          <a:xfrm>
            <a:off x="14442354" y="2414953"/>
            <a:ext cx="5799757" cy="3323650"/>
          </a:xfrm>
          <a:prstGeom prst="rect">
            <a:avLst/>
          </a:prstGeom>
          <a:blipFill rotWithShape="1">
            <a:blip r:embed="rId6"/>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4400" b="0" i="0" u="none" strike="noStrike" cap="none" spc="0" normalizeH="0" baseline="0">
              <a:ln>
                <a:noFill/>
              </a:ln>
              <a:solidFill>
                <a:srgbClr val="F3F1DF"/>
              </a:solidFill>
              <a:effectLst/>
              <a:uFillTx/>
              <a:latin typeface="+mn-lt"/>
              <a:ea typeface="+mn-ea"/>
              <a:cs typeface="+mn-cs"/>
              <a:sym typeface="Georgia"/>
            </a:endParaRPr>
          </a:p>
        </p:txBody>
      </p:sp>
      <p:sp>
        <p:nvSpPr>
          <p:cNvPr id="6" name="Rectangle 5">
            <a:extLst>
              <a:ext uri="{FF2B5EF4-FFF2-40B4-BE49-F238E27FC236}">
                <a16:creationId xmlns:a16="http://schemas.microsoft.com/office/drawing/2014/main" id="{341E49AD-907B-4281-B836-C264A6A8BD6F}"/>
              </a:ext>
            </a:extLst>
          </p:cNvPr>
          <p:cNvSpPr/>
          <p:nvPr/>
        </p:nvSpPr>
        <p:spPr>
          <a:xfrm>
            <a:off x="14442355" y="8094038"/>
            <a:ext cx="5799756" cy="3653164"/>
          </a:xfrm>
          <a:prstGeom prst="rect">
            <a:avLst/>
          </a:prstGeom>
          <a:blipFill rotWithShape="1">
            <a:blip r:embed="rId6"/>
            <a:srcRect/>
            <a:tile tx="0" ty="0" sx="100000" sy="100000" flip="none" algn="tl"/>
          </a:blipFill>
          <a:ln w="76200" cap="flat">
            <a:solidFill>
              <a:schemeClr val="bg1">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4400" b="0" i="0" u="none" strike="noStrike" cap="none" spc="0" normalizeH="0" baseline="0">
              <a:ln>
                <a:noFill/>
              </a:ln>
              <a:solidFill>
                <a:srgbClr val="F3F1DF"/>
              </a:solidFill>
              <a:effectLst/>
              <a:uFillTx/>
              <a:latin typeface="+mn-lt"/>
              <a:ea typeface="+mn-ea"/>
              <a:cs typeface="+mn-cs"/>
              <a:sym typeface="Georgia"/>
            </a:endParaRPr>
          </a:p>
        </p:txBody>
      </p:sp>
      <p:pic>
        <p:nvPicPr>
          <p:cNvPr id="7" name="Online Media 6" title="Danzon Dance Class: Point, Side &amp; Box Steps">
            <a:hlinkClick r:id="" action="ppaction://media"/>
            <a:extLst>
              <a:ext uri="{FF2B5EF4-FFF2-40B4-BE49-F238E27FC236}">
                <a16:creationId xmlns:a16="http://schemas.microsoft.com/office/drawing/2014/main" id="{97039A9D-B4D0-4066-A78B-3BFDDD63CAFA}"/>
              </a:ext>
            </a:extLst>
          </p:cNvPr>
          <p:cNvPicPr>
            <a:picLocks noRot="1" noChangeAspect="1"/>
          </p:cNvPicPr>
          <p:nvPr>
            <a:videoFile r:link="rId1"/>
          </p:nvPr>
        </p:nvPicPr>
        <p:blipFill>
          <a:blip r:embed="rId7"/>
          <a:stretch>
            <a:fillRect/>
          </a:stretch>
        </p:blipFill>
        <p:spPr>
          <a:xfrm>
            <a:off x="3047998" y="2414953"/>
            <a:ext cx="6046892" cy="3282461"/>
          </a:xfrm>
          <a:prstGeom prst="rect">
            <a:avLst/>
          </a:prstGeom>
          <a:ln w="76200">
            <a:solidFill>
              <a:schemeClr val="bg1">
                <a:lumMod val="40000"/>
                <a:lumOff val="60000"/>
              </a:schemeClr>
            </a:solidFill>
          </a:ln>
        </p:spPr>
      </p:pic>
      <p:sp>
        <p:nvSpPr>
          <p:cNvPr id="8" name="TextBox 7">
            <a:extLst>
              <a:ext uri="{FF2B5EF4-FFF2-40B4-BE49-F238E27FC236}">
                <a16:creationId xmlns:a16="http://schemas.microsoft.com/office/drawing/2014/main" id="{19372148-F012-4B2D-877B-CBDBAC190AFC}"/>
              </a:ext>
            </a:extLst>
          </p:cNvPr>
          <p:cNvSpPr txBox="1"/>
          <p:nvPr/>
        </p:nvSpPr>
        <p:spPr>
          <a:xfrm>
            <a:off x="2945777" y="5724643"/>
            <a:ext cx="626293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n-US" sz="4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Basic</a:t>
            </a:r>
            <a:r>
              <a:rPr lang="en-US" sz="4000" dirty="0"/>
              <a:t> </a:t>
            </a:r>
            <a:r>
              <a:rPr lang="en-US" sz="4000" dirty="0" err="1"/>
              <a:t>Danzón</a:t>
            </a:r>
            <a:r>
              <a:rPr lang="en-US" sz="4000" dirty="0"/>
              <a:t> </a:t>
            </a:r>
            <a:r>
              <a:rPr kumimoji="0" lang="en-US" sz="4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Step Tutorial</a:t>
            </a:r>
          </a:p>
        </p:txBody>
      </p:sp>
      <p:pic>
        <p:nvPicPr>
          <p:cNvPr id="9" name="Online Media 8" title="Music Theory Lessons for Kids: Tempo!">
            <a:hlinkClick r:id="" action="ppaction://media"/>
            <a:extLst>
              <a:ext uri="{FF2B5EF4-FFF2-40B4-BE49-F238E27FC236}">
                <a16:creationId xmlns:a16="http://schemas.microsoft.com/office/drawing/2014/main" id="{45755AB2-37A9-47C2-A0C4-FA7F98BA9660}"/>
              </a:ext>
            </a:extLst>
          </p:cNvPr>
          <p:cNvPicPr>
            <a:picLocks noRot="1" noChangeAspect="1"/>
          </p:cNvPicPr>
          <p:nvPr>
            <a:videoFile r:link="rId2"/>
          </p:nvPr>
        </p:nvPicPr>
        <p:blipFill>
          <a:blip r:embed="rId8"/>
          <a:stretch>
            <a:fillRect/>
          </a:stretch>
        </p:blipFill>
        <p:spPr>
          <a:xfrm>
            <a:off x="14421760" y="2288693"/>
            <a:ext cx="5799756" cy="3424188"/>
          </a:xfrm>
          <a:prstGeom prst="rect">
            <a:avLst/>
          </a:prstGeom>
          <a:ln w="76200">
            <a:solidFill>
              <a:schemeClr val="bg1">
                <a:lumMod val="60000"/>
                <a:lumOff val="40000"/>
              </a:schemeClr>
            </a:solidFill>
          </a:ln>
        </p:spPr>
      </p:pic>
      <p:pic>
        <p:nvPicPr>
          <p:cNvPr id="10" name="Online Media 9" title="The Music Show Episode #5: Presto Is Fast, Largo Is Slow">
            <a:hlinkClick r:id="" action="ppaction://media"/>
            <a:extLst>
              <a:ext uri="{FF2B5EF4-FFF2-40B4-BE49-F238E27FC236}">
                <a16:creationId xmlns:a16="http://schemas.microsoft.com/office/drawing/2014/main" id="{108BE118-FABB-4EEC-A118-C60AD67AE652}"/>
              </a:ext>
            </a:extLst>
          </p:cNvPr>
          <p:cNvPicPr>
            <a:picLocks noRot="1" noChangeAspect="1"/>
          </p:cNvPicPr>
          <p:nvPr>
            <a:videoFile r:link="rId3"/>
          </p:nvPr>
        </p:nvPicPr>
        <p:blipFill>
          <a:blip r:embed="rId9"/>
          <a:stretch>
            <a:fillRect/>
          </a:stretch>
        </p:blipFill>
        <p:spPr>
          <a:xfrm>
            <a:off x="3068593" y="8338076"/>
            <a:ext cx="5985108" cy="3282461"/>
          </a:xfrm>
          <a:prstGeom prst="rect">
            <a:avLst/>
          </a:prstGeom>
          <a:ln w="76200">
            <a:solidFill>
              <a:schemeClr val="bg1">
                <a:lumMod val="60000"/>
                <a:lumOff val="40000"/>
              </a:schemeClr>
            </a:solidFill>
          </a:ln>
        </p:spPr>
      </p:pic>
      <p:sp>
        <p:nvSpPr>
          <p:cNvPr id="11" name="TextBox 10">
            <a:extLst>
              <a:ext uri="{FF2B5EF4-FFF2-40B4-BE49-F238E27FC236}">
                <a16:creationId xmlns:a16="http://schemas.microsoft.com/office/drawing/2014/main" id="{EEC3BA8F-2C2F-4FC2-BCDA-3885120DA31C}"/>
              </a:ext>
            </a:extLst>
          </p:cNvPr>
          <p:cNvSpPr txBox="1"/>
          <p:nvPr/>
        </p:nvSpPr>
        <p:spPr>
          <a:xfrm>
            <a:off x="2755822" y="11583918"/>
            <a:ext cx="6642844"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The Music Show Episode #6 </a:t>
            </a:r>
          </a:p>
          <a:p>
            <a:pPr marL="0" marR="0" indent="0" algn="ctr" defTabSz="825500"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Presto is Fast, Largo is Slow</a:t>
            </a:r>
          </a:p>
        </p:txBody>
      </p:sp>
      <p:sp>
        <p:nvSpPr>
          <p:cNvPr id="12" name="TextBox 11">
            <a:extLst>
              <a:ext uri="{FF2B5EF4-FFF2-40B4-BE49-F238E27FC236}">
                <a16:creationId xmlns:a16="http://schemas.microsoft.com/office/drawing/2014/main" id="{905C60B9-0209-4724-A76B-C20A283E4EF3}"/>
              </a:ext>
            </a:extLst>
          </p:cNvPr>
          <p:cNvSpPr txBox="1"/>
          <p:nvPr/>
        </p:nvSpPr>
        <p:spPr>
          <a:xfrm>
            <a:off x="14034646" y="5786587"/>
            <a:ext cx="660757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Mr. Henry - What is Tempo?</a:t>
            </a:r>
          </a:p>
        </p:txBody>
      </p:sp>
      <p:pic>
        <p:nvPicPr>
          <p:cNvPr id="13" name="Online Media 12" title="Presto Largo From MusicK8.com">
            <a:hlinkClick r:id="" action="ppaction://media"/>
            <a:extLst>
              <a:ext uri="{FF2B5EF4-FFF2-40B4-BE49-F238E27FC236}">
                <a16:creationId xmlns:a16="http://schemas.microsoft.com/office/drawing/2014/main" id="{078C62AA-B26A-457F-8BCC-12E35FDB576D}"/>
              </a:ext>
            </a:extLst>
          </p:cNvPr>
          <p:cNvPicPr>
            <a:picLocks noRot="1" noChangeAspect="1"/>
          </p:cNvPicPr>
          <p:nvPr>
            <a:videoFile r:link="rId4"/>
          </p:nvPr>
        </p:nvPicPr>
        <p:blipFill>
          <a:blip r:embed="rId10"/>
          <a:stretch>
            <a:fillRect/>
          </a:stretch>
        </p:blipFill>
        <p:spPr>
          <a:xfrm>
            <a:off x="14482472" y="8164590"/>
            <a:ext cx="5737973" cy="3527161"/>
          </a:xfrm>
          <a:prstGeom prst="rect">
            <a:avLst/>
          </a:prstGeom>
          <a:solidFill>
            <a:schemeClr val="bg1">
              <a:lumMod val="60000"/>
              <a:lumOff val="40000"/>
            </a:schemeClr>
          </a:solidFill>
          <a:ln>
            <a:solidFill>
              <a:schemeClr val="bg1">
                <a:lumMod val="75000"/>
              </a:schemeClr>
            </a:solidFill>
          </a:ln>
        </p:spPr>
      </p:pic>
      <p:sp>
        <p:nvSpPr>
          <p:cNvPr id="14" name="TextBox 13">
            <a:extLst>
              <a:ext uri="{FF2B5EF4-FFF2-40B4-BE49-F238E27FC236}">
                <a16:creationId xmlns:a16="http://schemas.microsoft.com/office/drawing/2014/main" id="{84888CF5-F7E9-4BF2-B2F9-D0C3D4E08AF9}"/>
              </a:ext>
            </a:extLst>
          </p:cNvPr>
          <p:cNvSpPr txBox="1"/>
          <p:nvPr/>
        </p:nvSpPr>
        <p:spPr>
          <a:xfrm>
            <a:off x="14606117" y="11809135"/>
            <a:ext cx="546463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40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Music K-8 Presto Largo</a:t>
            </a:r>
          </a:p>
        </p:txBody>
      </p:sp>
    </p:spTree>
    <p:extLst>
      <p:ext uri="{BB962C8B-B14F-4D97-AF65-F5344CB8AC3E}">
        <p14:creationId xmlns:p14="http://schemas.microsoft.com/office/powerpoint/2010/main" val="41453187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vol="80000">
                <p:cTn id="25" fill="hold" display="0">
                  <p:stCondLst>
                    <p:cond delay="indefinite"/>
                  </p:stCondLst>
                </p:cTn>
                <p:tgtEl>
                  <p:spTgt spid="9"/>
                </p:tgtEl>
              </p:cMediaNode>
            </p:vide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9"/>
                                        </p:tgtEl>
                                      </p:cBhvr>
                                    </p:cmd>
                                  </p:childTnLst>
                                </p:cTn>
                              </p:par>
                            </p:childTnLst>
                          </p:cTn>
                        </p:par>
                      </p:childTnLst>
                    </p:cTn>
                  </p:par>
                </p:childTnLst>
              </p:cTn>
              <p:nextCondLst>
                <p:cond evt="onClick" delay="0">
                  <p:tgtEl>
                    <p:spTgt spid="9"/>
                  </p:tgtEl>
                </p:cond>
              </p:nextCondLst>
            </p:seq>
            <p:video>
              <p:cMediaNode vol="80000">
                <p:cTn id="31" fill="hold" display="0">
                  <p:stCondLst>
                    <p:cond delay="indefinite"/>
                  </p:stCondLst>
                </p:cTn>
                <p:tgtEl>
                  <p:spTgt spid="10"/>
                </p:tgtEl>
              </p:cMediaNode>
            </p:vide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video>
              <p:cMediaNode vol="80000">
                <p:cTn id="37" fill="hold" display="0">
                  <p:stCondLst>
                    <p:cond delay="indefinite"/>
                  </p:stCondLst>
                </p:cTn>
                <p:tgtEl>
                  <p:spTgt spid="13"/>
                </p:tgtEl>
              </p:cMediaNode>
            </p:vide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hank you for participating in the NC Symphony Education Program.…"/>
          <p:cNvSpPr txBox="1"/>
          <p:nvPr/>
        </p:nvSpPr>
        <p:spPr>
          <a:xfrm>
            <a:off x="3506737" y="2828957"/>
            <a:ext cx="17370526"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Thank you for participating in the NC Symphony Education Program. </a:t>
            </a:r>
          </a:p>
          <a:p>
            <a:r>
              <a:t>We hope you enjoyed the music! </a:t>
            </a:r>
          </a:p>
        </p:txBody>
      </p:sp>
      <p:sp>
        <p:nvSpPr>
          <p:cNvPr id="169" name="Music Note"/>
          <p:cNvSpPr/>
          <p:nvPr/>
        </p:nvSpPr>
        <p:spPr>
          <a:xfrm rot="21240000">
            <a:off x="11496769" y="6298513"/>
            <a:ext cx="1390463" cy="1536524"/>
          </a:xfrm>
          <a:custGeom>
            <a:avLst/>
            <a:gdLst/>
            <a:ahLst/>
            <a:cxnLst>
              <a:cxn ang="0">
                <a:pos x="wd2" y="hd2"/>
              </a:cxn>
              <a:cxn ang="5400000">
                <a:pos x="wd2" y="hd2"/>
              </a:cxn>
              <a:cxn ang="10800000">
                <a:pos x="wd2" y="hd2"/>
              </a:cxn>
              <a:cxn ang="16200000">
                <a:pos x="wd2" y="hd2"/>
              </a:cxn>
            </a:cxnLst>
            <a:rect l="0" t="0" r="r" b="b"/>
            <a:pathLst>
              <a:path w="21180" h="21397" extrusionOk="0">
                <a:moveTo>
                  <a:pt x="5270" y="0"/>
                </a:moveTo>
                <a:lnTo>
                  <a:pt x="5270" y="17420"/>
                </a:lnTo>
                <a:cubicBezTo>
                  <a:pt x="5012" y="17241"/>
                  <a:pt x="4690" y="17104"/>
                  <a:pt x="4300" y="17038"/>
                </a:cubicBezTo>
                <a:cubicBezTo>
                  <a:pt x="2832" y="16787"/>
                  <a:pt x="1046" y="17550"/>
                  <a:pt x="313" y="18740"/>
                </a:cubicBezTo>
                <a:cubicBezTo>
                  <a:pt x="-420" y="19930"/>
                  <a:pt x="177" y="21098"/>
                  <a:pt x="1645" y="21349"/>
                </a:cubicBezTo>
                <a:cubicBezTo>
                  <a:pt x="3114" y="21600"/>
                  <a:pt x="4897" y="20837"/>
                  <a:pt x="5630" y="19647"/>
                </a:cubicBezTo>
                <a:cubicBezTo>
                  <a:pt x="5852" y="19286"/>
                  <a:pt x="5940" y="18933"/>
                  <a:pt x="5931" y="18601"/>
                </a:cubicBezTo>
                <a:lnTo>
                  <a:pt x="5946" y="18601"/>
                </a:lnTo>
                <a:lnTo>
                  <a:pt x="5946" y="6159"/>
                </a:lnTo>
                <a:lnTo>
                  <a:pt x="20496" y="6159"/>
                </a:lnTo>
                <a:lnTo>
                  <a:pt x="20496" y="17411"/>
                </a:lnTo>
                <a:cubicBezTo>
                  <a:pt x="20239" y="17235"/>
                  <a:pt x="19920" y="17101"/>
                  <a:pt x="19534" y="17036"/>
                </a:cubicBezTo>
                <a:cubicBezTo>
                  <a:pt x="18066" y="16785"/>
                  <a:pt x="16280" y="17548"/>
                  <a:pt x="15547" y="18738"/>
                </a:cubicBezTo>
                <a:cubicBezTo>
                  <a:pt x="14814" y="19928"/>
                  <a:pt x="15411" y="21096"/>
                  <a:pt x="16879" y="21347"/>
                </a:cubicBezTo>
                <a:cubicBezTo>
                  <a:pt x="18348" y="21598"/>
                  <a:pt x="20131" y="20837"/>
                  <a:pt x="20864" y="19647"/>
                </a:cubicBezTo>
                <a:cubicBezTo>
                  <a:pt x="21086" y="19287"/>
                  <a:pt x="21174" y="18932"/>
                  <a:pt x="21165" y="18601"/>
                </a:cubicBezTo>
                <a:lnTo>
                  <a:pt x="21173" y="18601"/>
                </a:lnTo>
                <a:lnTo>
                  <a:pt x="21173" y="6159"/>
                </a:lnTo>
                <a:lnTo>
                  <a:pt x="21180" y="6159"/>
                </a:lnTo>
                <a:lnTo>
                  <a:pt x="21180" y="4529"/>
                </a:lnTo>
                <a:lnTo>
                  <a:pt x="21180" y="3563"/>
                </a:lnTo>
                <a:lnTo>
                  <a:pt x="21173" y="3563"/>
                </a:lnTo>
                <a:lnTo>
                  <a:pt x="21173" y="2595"/>
                </a:lnTo>
                <a:lnTo>
                  <a:pt x="21180" y="2595"/>
                </a:lnTo>
                <a:lnTo>
                  <a:pt x="21180" y="0"/>
                </a:lnTo>
                <a:lnTo>
                  <a:pt x="21173" y="0"/>
                </a:lnTo>
                <a:lnTo>
                  <a:pt x="20496" y="0"/>
                </a:lnTo>
                <a:lnTo>
                  <a:pt x="5946" y="0"/>
                </a:lnTo>
                <a:lnTo>
                  <a:pt x="5484" y="0"/>
                </a:lnTo>
                <a:lnTo>
                  <a:pt x="5270" y="0"/>
                </a:lnTo>
                <a:close/>
                <a:moveTo>
                  <a:pt x="5946" y="2595"/>
                </a:moveTo>
                <a:lnTo>
                  <a:pt x="20496" y="2595"/>
                </a:lnTo>
                <a:lnTo>
                  <a:pt x="20496" y="3563"/>
                </a:lnTo>
                <a:lnTo>
                  <a:pt x="5946" y="3563"/>
                </a:lnTo>
                <a:lnTo>
                  <a:pt x="5946" y="2595"/>
                </a:lnTo>
                <a:close/>
              </a:path>
            </a:pathLst>
          </a:custGeom>
          <a:solidFill>
            <a:srgbClr val="0090BA"/>
          </a:solidFill>
          <a:ln w="12700">
            <a:miter lim="400000"/>
          </a:ln>
        </p:spPr>
        <p:txBody>
          <a:bodyPr lIns="50800" tIns="50800" rIns="50800" bIns="50800" anchor="ctr"/>
          <a:lstStyle/>
          <a:p>
            <a:pPr>
              <a:lnSpc>
                <a:spcPct val="100000"/>
              </a:lnSpc>
              <a:defRPr sz="3200">
                <a:solidFill>
                  <a:srgbClr val="FFFFFF"/>
                </a:solidFill>
                <a:effectLst/>
                <a:latin typeface="Helvetica Neue Medium"/>
                <a:ea typeface="Helvetica Neue Medium"/>
                <a:cs typeface="Helvetica Neue Medium"/>
                <a:sym typeface="Helvetica Neue Medium"/>
              </a:defRPr>
            </a:pPr>
            <a:endParaRPr/>
          </a:p>
        </p:txBody>
      </p:sp>
      <p:sp>
        <p:nvSpPr>
          <p:cNvPr id="170" name="Music Note"/>
          <p:cNvSpPr/>
          <p:nvPr/>
        </p:nvSpPr>
        <p:spPr>
          <a:xfrm rot="720000">
            <a:off x="10029723" y="8163808"/>
            <a:ext cx="765651" cy="846079"/>
          </a:xfrm>
          <a:custGeom>
            <a:avLst/>
            <a:gdLst/>
            <a:ahLst/>
            <a:cxnLst>
              <a:cxn ang="0">
                <a:pos x="wd2" y="hd2"/>
              </a:cxn>
              <a:cxn ang="5400000">
                <a:pos x="wd2" y="hd2"/>
              </a:cxn>
              <a:cxn ang="10800000">
                <a:pos x="wd2" y="hd2"/>
              </a:cxn>
              <a:cxn ang="16200000">
                <a:pos x="wd2" y="hd2"/>
              </a:cxn>
            </a:cxnLst>
            <a:rect l="0" t="0" r="r" b="b"/>
            <a:pathLst>
              <a:path w="21180" h="21397" extrusionOk="0">
                <a:moveTo>
                  <a:pt x="5270" y="0"/>
                </a:moveTo>
                <a:lnTo>
                  <a:pt x="5270" y="17420"/>
                </a:lnTo>
                <a:cubicBezTo>
                  <a:pt x="5012" y="17241"/>
                  <a:pt x="4690" y="17104"/>
                  <a:pt x="4300" y="17038"/>
                </a:cubicBezTo>
                <a:cubicBezTo>
                  <a:pt x="2832" y="16787"/>
                  <a:pt x="1046" y="17550"/>
                  <a:pt x="313" y="18740"/>
                </a:cubicBezTo>
                <a:cubicBezTo>
                  <a:pt x="-420" y="19930"/>
                  <a:pt x="177" y="21098"/>
                  <a:pt x="1645" y="21349"/>
                </a:cubicBezTo>
                <a:cubicBezTo>
                  <a:pt x="3114" y="21600"/>
                  <a:pt x="4897" y="20837"/>
                  <a:pt x="5630" y="19647"/>
                </a:cubicBezTo>
                <a:cubicBezTo>
                  <a:pt x="5852" y="19286"/>
                  <a:pt x="5940" y="18933"/>
                  <a:pt x="5931" y="18601"/>
                </a:cubicBezTo>
                <a:lnTo>
                  <a:pt x="5946" y="18601"/>
                </a:lnTo>
                <a:lnTo>
                  <a:pt x="5946" y="6159"/>
                </a:lnTo>
                <a:lnTo>
                  <a:pt x="20496" y="6159"/>
                </a:lnTo>
                <a:lnTo>
                  <a:pt x="20496" y="17411"/>
                </a:lnTo>
                <a:cubicBezTo>
                  <a:pt x="20239" y="17235"/>
                  <a:pt x="19920" y="17101"/>
                  <a:pt x="19534" y="17036"/>
                </a:cubicBezTo>
                <a:cubicBezTo>
                  <a:pt x="18066" y="16785"/>
                  <a:pt x="16280" y="17548"/>
                  <a:pt x="15547" y="18738"/>
                </a:cubicBezTo>
                <a:cubicBezTo>
                  <a:pt x="14814" y="19928"/>
                  <a:pt x="15411" y="21096"/>
                  <a:pt x="16879" y="21347"/>
                </a:cubicBezTo>
                <a:cubicBezTo>
                  <a:pt x="18348" y="21598"/>
                  <a:pt x="20131" y="20837"/>
                  <a:pt x="20864" y="19647"/>
                </a:cubicBezTo>
                <a:cubicBezTo>
                  <a:pt x="21086" y="19287"/>
                  <a:pt x="21174" y="18932"/>
                  <a:pt x="21165" y="18601"/>
                </a:cubicBezTo>
                <a:lnTo>
                  <a:pt x="21173" y="18601"/>
                </a:lnTo>
                <a:lnTo>
                  <a:pt x="21173" y="6159"/>
                </a:lnTo>
                <a:lnTo>
                  <a:pt x="21180" y="6159"/>
                </a:lnTo>
                <a:lnTo>
                  <a:pt x="21180" y="4529"/>
                </a:lnTo>
                <a:lnTo>
                  <a:pt x="21180" y="3563"/>
                </a:lnTo>
                <a:lnTo>
                  <a:pt x="21173" y="3563"/>
                </a:lnTo>
                <a:lnTo>
                  <a:pt x="21173" y="2595"/>
                </a:lnTo>
                <a:lnTo>
                  <a:pt x="21180" y="2595"/>
                </a:lnTo>
                <a:lnTo>
                  <a:pt x="21180" y="0"/>
                </a:lnTo>
                <a:lnTo>
                  <a:pt x="21173" y="0"/>
                </a:lnTo>
                <a:lnTo>
                  <a:pt x="20496" y="0"/>
                </a:lnTo>
                <a:lnTo>
                  <a:pt x="5946" y="0"/>
                </a:lnTo>
                <a:lnTo>
                  <a:pt x="5484" y="0"/>
                </a:lnTo>
                <a:lnTo>
                  <a:pt x="5270" y="0"/>
                </a:lnTo>
                <a:close/>
                <a:moveTo>
                  <a:pt x="5946" y="2595"/>
                </a:moveTo>
                <a:lnTo>
                  <a:pt x="20496" y="2595"/>
                </a:lnTo>
                <a:lnTo>
                  <a:pt x="20496" y="3563"/>
                </a:lnTo>
                <a:lnTo>
                  <a:pt x="5946" y="3563"/>
                </a:lnTo>
                <a:lnTo>
                  <a:pt x="5946" y="2595"/>
                </a:lnTo>
                <a:close/>
              </a:path>
            </a:pathLst>
          </a:custGeom>
          <a:solidFill>
            <a:srgbClr val="0090BA"/>
          </a:solidFill>
          <a:ln w="12700">
            <a:miter lim="400000"/>
          </a:ln>
        </p:spPr>
        <p:txBody>
          <a:bodyPr lIns="50800" tIns="50800" rIns="50800" bIns="50800" anchor="ctr"/>
          <a:lstStyle/>
          <a:p>
            <a:pPr>
              <a:lnSpc>
                <a:spcPct val="100000"/>
              </a:lnSpc>
              <a:defRPr sz="3200">
                <a:solidFill>
                  <a:srgbClr val="FFFFFF"/>
                </a:solidFill>
                <a:effectLst/>
                <a:latin typeface="Helvetica Neue Medium"/>
                <a:ea typeface="Helvetica Neue Medium"/>
                <a:cs typeface="Helvetica Neue Medium"/>
                <a:sym typeface="Helvetica Neue Medium"/>
              </a:defRPr>
            </a:pPr>
            <a:endParaRPr/>
          </a:p>
        </p:txBody>
      </p:sp>
      <p:sp>
        <p:nvSpPr>
          <p:cNvPr id="171" name="Music Note"/>
          <p:cNvSpPr/>
          <p:nvPr/>
        </p:nvSpPr>
        <p:spPr>
          <a:xfrm rot="21000000">
            <a:off x="8668728" y="6643735"/>
            <a:ext cx="765650" cy="846079"/>
          </a:xfrm>
          <a:custGeom>
            <a:avLst/>
            <a:gdLst/>
            <a:ahLst/>
            <a:cxnLst>
              <a:cxn ang="0">
                <a:pos x="wd2" y="hd2"/>
              </a:cxn>
              <a:cxn ang="5400000">
                <a:pos x="wd2" y="hd2"/>
              </a:cxn>
              <a:cxn ang="10800000">
                <a:pos x="wd2" y="hd2"/>
              </a:cxn>
              <a:cxn ang="16200000">
                <a:pos x="wd2" y="hd2"/>
              </a:cxn>
            </a:cxnLst>
            <a:rect l="0" t="0" r="r" b="b"/>
            <a:pathLst>
              <a:path w="21180" h="21397" extrusionOk="0">
                <a:moveTo>
                  <a:pt x="5270" y="0"/>
                </a:moveTo>
                <a:lnTo>
                  <a:pt x="5270" y="17420"/>
                </a:lnTo>
                <a:cubicBezTo>
                  <a:pt x="5012" y="17241"/>
                  <a:pt x="4690" y="17104"/>
                  <a:pt x="4300" y="17038"/>
                </a:cubicBezTo>
                <a:cubicBezTo>
                  <a:pt x="2832" y="16787"/>
                  <a:pt x="1046" y="17550"/>
                  <a:pt x="313" y="18740"/>
                </a:cubicBezTo>
                <a:cubicBezTo>
                  <a:pt x="-420" y="19930"/>
                  <a:pt x="177" y="21098"/>
                  <a:pt x="1645" y="21349"/>
                </a:cubicBezTo>
                <a:cubicBezTo>
                  <a:pt x="3114" y="21600"/>
                  <a:pt x="4897" y="20837"/>
                  <a:pt x="5630" y="19647"/>
                </a:cubicBezTo>
                <a:cubicBezTo>
                  <a:pt x="5852" y="19286"/>
                  <a:pt x="5940" y="18933"/>
                  <a:pt x="5931" y="18601"/>
                </a:cubicBezTo>
                <a:lnTo>
                  <a:pt x="5946" y="18601"/>
                </a:lnTo>
                <a:lnTo>
                  <a:pt x="5946" y="6159"/>
                </a:lnTo>
                <a:lnTo>
                  <a:pt x="20496" y="6159"/>
                </a:lnTo>
                <a:lnTo>
                  <a:pt x="20496" y="17411"/>
                </a:lnTo>
                <a:cubicBezTo>
                  <a:pt x="20239" y="17235"/>
                  <a:pt x="19920" y="17101"/>
                  <a:pt x="19534" y="17036"/>
                </a:cubicBezTo>
                <a:cubicBezTo>
                  <a:pt x="18066" y="16785"/>
                  <a:pt x="16280" y="17548"/>
                  <a:pt x="15547" y="18738"/>
                </a:cubicBezTo>
                <a:cubicBezTo>
                  <a:pt x="14814" y="19928"/>
                  <a:pt x="15411" y="21096"/>
                  <a:pt x="16879" y="21347"/>
                </a:cubicBezTo>
                <a:cubicBezTo>
                  <a:pt x="18348" y="21598"/>
                  <a:pt x="20131" y="20837"/>
                  <a:pt x="20864" y="19647"/>
                </a:cubicBezTo>
                <a:cubicBezTo>
                  <a:pt x="21086" y="19287"/>
                  <a:pt x="21174" y="18932"/>
                  <a:pt x="21165" y="18601"/>
                </a:cubicBezTo>
                <a:lnTo>
                  <a:pt x="21173" y="18601"/>
                </a:lnTo>
                <a:lnTo>
                  <a:pt x="21173" y="6159"/>
                </a:lnTo>
                <a:lnTo>
                  <a:pt x="21180" y="6159"/>
                </a:lnTo>
                <a:lnTo>
                  <a:pt x="21180" y="4529"/>
                </a:lnTo>
                <a:lnTo>
                  <a:pt x="21180" y="3563"/>
                </a:lnTo>
                <a:lnTo>
                  <a:pt x="21173" y="3563"/>
                </a:lnTo>
                <a:lnTo>
                  <a:pt x="21173" y="2595"/>
                </a:lnTo>
                <a:lnTo>
                  <a:pt x="21180" y="2595"/>
                </a:lnTo>
                <a:lnTo>
                  <a:pt x="21180" y="0"/>
                </a:lnTo>
                <a:lnTo>
                  <a:pt x="21173" y="0"/>
                </a:lnTo>
                <a:lnTo>
                  <a:pt x="20496" y="0"/>
                </a:lnTo>
                <a:lnTo>
                  <a:pt x="5946" y="0"/>
                </a:lnTo>
                <a:lnTo>
                  <a:pt x="5484" y="0"/>
                </a:lnTo>
                <a:lnTo>
                  <a:pt x="5270" y="0"/>
                </a:lnTo>
                <a:close/>
                <a:moveTo>
                  <a:pt x="5946" y="2595"/>
                </a:moveTo>
                <a:lnTo>
                  <a:pt x="20496" y="2595"/>
                </a:lnTo>
                <a:lnTo>
                  <a:pt x="20496" y="3563"/>
                </a:lnTo>
                <a:lnTo>
                  <a:pt x="5946" y="3563"/>
                </a:lnTo>
                <a:lnTo>
                  <a:pt x="5946" y="2595"/>
                </a:lnTo>
                <a:close/>
              </a:path>
            </a:pathLst>
          </a:custGeom>
          <a:solidFill>
            <a:srgbClr val="0090BA"/>
          </a:solidFill>
          <a:ln w="12700">
            <a:miter lim="400000"/>
          </a:ln>
        </p:spPr>
        <p:txBody>
          <a:bodyPr lIns="50800" tIns="50800" rIns="50800" bIns="50800" anchor="ctr"/>
          <a:lstStyle/>
          <a:p>
            <a:pPr>
              <a:lnSpc>
                <a:spcPct val="100000"/>
              </a:lnSpc>
              <a:defRPr sz="3200">
                <a:solidFill>
                  <a:srgbClr val="FFFFFF"/>
                </a:solidFill>
                <a:effectLst/>
                <a:latin typeface="Helvetica Neue Medium"/>
                <a:ea typeface="Helvetica Neue Medium"/>
                <a:cs typeface="Helvetica Neue Medium"/>
                <a:sym typeface="Helvetica Neue Medium"/>
              </a:defRPr>
            </a:pPr>
            <a:endParaRPr/>
          </a:p>
        </p:txBody>
      </p:sp>
      <p:sp>
        <p:nvSpPr>
          <p:cNvPr id="172" name="Music Note"/>
          <p:cNvSpPr/>
          <p:nvPr/>
        </p:nvSpPr>
        <p:spPr>
          <a:xfrm rot="20880000">
            <a:off x="13971306" y="8428936"/>
            <a:ext cx="765651" cy="846079"/>
          </a:xfrm>
          <a:custGeom>
            <a:avLst/>
            <a:gdLst/>
            <a:ahLst/>
            <a:cxnLst>
              <a:cxn ang="0">
                <a:pos x="wd2" y="hd2"/>
              </a:cxn>
              <a:cxn ang="5400000">
                <a:pos x="wd2" y="hd2"/>
              </a:cxn>
              <a:cxn ang="10800000">
                <a:pos x="wd2" y="hd2"/>
              </a:cxn>
              <a:cxn ang="16200000">
                <a:pos x="wd2" y="hd2"/>
              </a:cxn>
            </a:cxnLst>
            <a:rect l="0" t="0" r="r" b="b"/>
            <a:pathLst>
              <a:path w="21180" h="21397" extrusionOk="0">
                <a:moveTo>
                  <a:pt x="5270" y="0"/>
                </a:moveTo>
                <a:lnTo>
                  <a:pt x="5270" y="17420"/>
                </a:lnTo>
                <a:cubicBezTo>
                  <a:pt x="5012" y="17241"/>
                  <a:pt x="4690" y="17104"/>
                  <a:pt x="4300" y="17038"/>
                </a:cubicBezTo>
                <a:cubicBezTo>
                  <a:pt x="2832" y="16787"/>
                  <a:pt x="1046" y="17550"/>
                  <a:pt x="313" y="18740"/>
                </a:cubicBezTo>
                <a:cubicBezTo>
                  <a:pt x="-420" y="19930"/>
                  <a:pt x="177" y="21098"/>
                  <a:pt x="1645" y="21349"/>
                </a:cubicBezTo>
                <a:cubicBezTo>
                  <a:pt x="3114" y="21600"/>
                  <a:pt x="4897" y="20837"/>
                  <a:pt x="5630" y="19647"/>
                </a:cubicBezTo>
                <a:cubicBezTo>
                  <a:pt x="5852" y="19286"/>
                  <a:pt x="5940" y="18933"/>
                  <a:pt x="5931" y="18601"/>
                </a:cubicBezTo>
                <a:lnTo>
                  <a:pt x="5946" y="18601"/>
                </a:lnTo>
                <a:lnTo>
                  <a:pt x="5946" y="6159"/>
                </a:lnTo>
                <a:lnTo>
                  <a:pt x="20496" y="6159"/>
                </a:lnTo>
                <a:lnTo>
                  <a:pt x="20496" y="17411"/>
                </a:lnTo>
                <a:cubicBezTo>
                  <a:pt x="20239" y="17235"/>
                  <a:pt x="19920" y="17101"/>
                  <a:pt x="19534" y="17036"/>
                </a:cubicBezTo>
                <a:cubicBezTo>
                  <a:pt x="18066" y="16785"/>
                  <a:pt x="16280" y="17548"/>
                  <a:pt x="15547" y="18738"/>
                </a:cubicBezTo>
                <a:cubicBezTo>
                  <a:pt x="14814" y="19928"/>
                  <a:pt x="15411" y="21096"/>
                  <a:pt x="16879" y="21347"/>
                </a:cubicBezTo>
                <a:cubicBezTo>
                  <a:pt x="18348" y="21598"/>
                  <a:pt x="20131" y="20837"/>
                  <a:pt x="20864" y="19647"/>
                </a:cubicBezTo>
                <a:cubicBezTo>
                  <a:pt x="21086" y="19287"/>
                  <a:pt x="21174" y="18932"/>
                  <a:pt x="21165" y="18601"/>
                </a:cubicBezTo>
                <a:lnTo>
                  <a:pt x="21173" y="18601"/>
                </a:lnTo>
                <a:lnTo>
                  <a:pt x="21173" y="6159"/>
                </a:lnTo>
                <a:lnTo>
                  <a:pt x="21180" y="6159"/>
                </a:lnTo>
                <a:lnTo>
                  <a:pt x="21180" y="4529"/>
                </a:lnTo>
                <a:lnTo>
                  <a:pt x="21180" y="3563"/>
                </a:lnTo>
                <a:lnTo>
                  <a:pt x="21173" y="3563"/>
                </a:lnTo>
                <a:lnTo>
                  <a:pt x="21173" y="2595"/>
                </a:lnTo>
                <a:lnTo>
                  <a:pt x="21180" y="2595"/>
                </a:lnTo>
                <a:lnTo>
                  <a:pt x="21180" y="0"/>
                </a:lnTo>
                <a:lnTo>
                  <a:pt x="21173" y="0"/>
                </a:lnTo>
                <a:lnTo>
                  <a:pt x="20496" y="0"/>
                </a:lnTo>
                <a:lnTo>
                  <a:pt x="5946" y="0"/>
                </a:lnTo>
                <a:lnTo>
                  <a:pt x="5484" y="0"/>
                </a:lnTo>
                <a:lnTo>
                  <a:pt x="5270" y="0"/>
                </a:lnTo>
                <a:close/>
                <a:moveTo>
                  <a:pt x="5946" y="2595"/>
                </a:moveTo>
                <a:lnTo>
                  <a:pt x="20496" y="2595"/>
                </a:lnTo>
                <a:lnTo>
                  <a:pt x="20496" y="3563"/>
                </a:lnTo>
                <a:lnTo>
                  <a:pt x="5946" y="3563"/>
                </a:lnTo>
                <a:lnTo>
                  <a:pt x="5946" y="2595"/>
                </a:lnTo>
                <a:close/>
              </a:path>
            </a:pathLst>
          </a:custGeom>
          <a:solidFill>
            <a:srgbClr val="0090BA"/>
          </a:solidFill>
          <a:ln w="12700">
            <a:miter lim="400000"/>
          </a:ln>
        </p:spPr>
        <p:txBody>
          <a:bodyPr lIns="50800" tIns="50800" rIns="50800" bIns="50800" anchor="ctr"/>
          <a:lstStyle/>
          <a:p>
            <a:pPr>
              <a:lnSpc>
                <a:spcPct val="100000"/>
              </a:lnSpc>
              <a:defRPr sz="3200">
                <a:solidFill>
                  <a:srgbClr val="FFFFFF"/>
                </a:solidFill>
                <a:effectLst/>
                <a:latin typeface="Helvetica Neue Medium"/>
                <a:ea typeface="Helvetica Neue Medium"/>
                <a:cs typeface="Helvetica Neue Medium"/>
                <a:sym typeface="Helvetica Neue Medium"/>
              </a:defRPr>
            </a:pPr>
            <a:endParaRPr/>
          </a:p>
        </p:txBody>
      </p:sp>
      <p:sp>
        <p:nvSpPr>
          <p:cNvPr id="173" name="Music Note"/>
          <p:cNvSpPr/>
          <p:nvPr/>
        </p:nvSpPr>
        <p:spPr>
          <a:xfrm rot="20820000">
            <a:off x="7714265" y="9383400"/>
            <a:ext cx="765651" cy="846079"/>
          </a:xfrm>
          <a:custGeom>
            <a:avLst/>
            <a:gdLst/>
            <a:ahLst/>
            <a:cxnLst>
              <a:cxn ang="0">
                <a:pos x="wd2" y="hd2"/>
              </a:cxn>
              <a:cxn ang="5400000">
                <a:pos x="wd2" y="hd2"/>
              </a:cxn>
              <a:cxn ang="10800000">
                <a:pos x="wd2" y="hd2"/>
              </a:cxn>
              <a:cxn ang="16200000">
                <a:pos x="wd2" y="hd2"/>
              </a:cxn>
            </a:cxnLst>
            <a:rect l="0" t="0" r="r" b="b"/>
            <a:pathLst>
              <a:path w="21180" h="21397" extrusionOk="0">
                <a:moveTo>
                  <a:pt x="5270" y="0"/>
                </a:moveTo>
                <a:lnTo>
                  <a:pt x="5270" y="17420"/>
                </a:lnTo>
                <a:cubicBezTo>
                  <a:pt x="5012" y="17241"/>
                  <a:pt x="4690" y="17104"/>
                  <a:pt x="4300" y="17038"/>
                </a:cubicBezTo>
                <a:cubicBezTo>
                  <a:pt x="2832" y="16787"/>
                  <a:pt x="1046" y="17550"/>
                  <a:pt x="313" y="18740"/>
                </a:cubicBezTo>
                <a:cubicBezTo>
                  <a:pt x="-420" y="19930"/>
                  <a:pt x="177" y="21098"/>
                  <a:pt x="1645" y="21349"/>
                </a:cubicBezTo>
                <a:cubicBezTo>
                  <a:pt x="3114" y="21600"/>
                  <a:pt x="4897" y="20837"/>
                  <a:pt x="5630" y="19647"/>
                </a:cubicBezTo>
                <a:cubicBezTo>
                  <a:pt x="5852" y="19286"/>
                  <a:pt x="5940" y="18933"/>
                  <a:pt x="5931" y="18601"/>
                </a:cubicBezTo>
                <a:lnTo>
                  <a:pt x="5946" y="18601"/>
                </a:lnTo>
                <a:lnTo>
                  <a:pt x="5946" y="6159"/>
                </a:lnTo>
                <a:lnTo>
                  <a:pt x="20496" y="6159"/>
                </a:lnTo>
                <a:lnTo>
                  <a:pt x="20496" y="17411"/>
                </a:lnTo>
                <a:cubicBezTo>
                  <a:pt x="20239" y="17235"/>
                  <a:pt x="19920" y="17101"/>
                  <a:pt x="19534" y="17036"/>
                </a:cubicBezTo>
                <a:cubicBezTo>
                  <a:pt x="18066" y="16785"/>
                  <a:pt x="16280" y="17548"/>
                  <a:pt x="15547" y="18738"/>
                </a:cubicBezTo>
                <a:cubicBezTo>
                  <a:pt x="14814" y="19928"/>
                  <a:pt x="15411" y="21096"/>
                  <a:pt x="16879" y="21347"/>
                </a:cubicBezTo>
                <a:cubicBezTo>
                  <a:pt x="18348" y="21598"/>
                  <a:pt x="20131" y="20837"/>
                  <a:pt x="20864" y="19647"/>
                </a:cubicBezTo>
                <a:cubicBezTo>
                  <a:pt x="21086" y="19287"/>
                  <a:pt x="21174" y="18932"/>
                  <a:pt x="21165" y="18601"/>
                </a:cubicBezTo>
                <a:lnTo>
                  <a:pt x="21173" y="18601"/>
                </a:lnTo>
                <a:lnTo>
                  <a:pt x="21173" y="6159"/>
                </a:lnTo>
                <a:lnTo>
                  <a:pt x="21180" y="6159"/>
                </a:lnTo>
                <a:lnTo>
                  <a:pt x="21180" y="4529"/>
                </a:lnTo>
                <a:lnTo>
                  <a:pt x="21180" y="3563"/>
                </a:lnTo>
                <a:lnTo>
                  <a:pt x="21173" y="3563"/>
                </a:lnTo>
                <a:lnTo>
                  <a:pt x="21173" y="2595"/>
                </a:lnTo>
                <a:lnTo>
                  <a:pt x="21180" y="2595"/>
                </a:lnTo>
                <a:lnTo>
                  <a:pt x="21180" y="0"/>
                </a:lnTo>
                <a:lnTo>
                  <a:pt x="21173" y="0"/>
                </a:lnTo>
                <a:lnTo>
                  <a:pt x="20496" y="0"/>
                </a:lnTo>
                <a:lnTo>
                  <a:pt x="5946" y="0"/>
                </a:lnTo>
                <a:lnTo>
                  <a:pt x="5484" y="0"/>
                </a:lnTo>
                <a:lnTo>
                  <a:pt x="5270" y="0"/>
                </a:lnTo>
                <a:close/>
                <a:moveTo>
                  <a:pt x="5946" y="2595"/>
                </a:moveTo>
                <a:lnTo>
                  <a:pt x="20496" y="2595"/>
                </a:lnTo>
                <a:lnTo>
                  <a:pt x="20496" y="3563"/>
                </a:lnTo>
                <a:lnTo>
                  <a:pt x="5946" y="3563"/>
                </a:lnTo>
                <a:lnTo>
                  <a:pt x="5946" y="2595"/>
                </a:lnTo>
                <a:close/>
              </a:path>
            </a:pathLst>
          </a:custGeom>
          <a:solidFill>
            <a:srgbClr val="0090BA"/>
          </a:solidFill>
          <a:ln w="12700">
            <a:miter lim="400000"/>
          </a:ln>
        </p:spPr>
        <p:txBody>
          <a:bodyPr lIns="50800" tIns="50800" rIns="50800" bIns="50800" anchor="ctr"/>
          <a:lstStyle/>
          <a:p>
            <a:pPr>
              <a:lnSpc>
                <a:spcPct val="100000"/>
              </a:lnSpc>
              <a:defRPr sz="3200">
                <a:solidFill>
                  <a:srgbClr val="FFFFFF"/>
                </a:solidFill>
                <a:effectLst/>
                <a:latin typeface="Helvetica Neue Medium"/>
                <a:ea typeface="Helvetica Neue Medium"/>
                <a:cs typeface="Helvetica Neue Medium"/>
                <a:sym typeface="Helvetica Neue Medium"/>
              </a:defRPr>
            </a:pPr>
            <a:endParaRPr/>
          </a:p>
        </p:txBody>
      </p:sp>
      <p:sp>
        <p:nvSpPr>
          <p:cNvPr id="174" name="Music Note"/>
          <p:cNvSpPr/>
          <p:nvPr/>
        </p:nvSpPr>
        <p:spPr>
          <a:xfrm rot="540000">
            <a:off x="6229543" y="6944214"/>
            <a:ext cx="765650" cy="846079"/>
          </a:xfrm>
          <a:custGeom>
            <a:avLst/>
            <a:gdLst/>
            <a:ahLst/>
            <a:cxnLst>
              <a:cxn ang="0">
                <a:pos x="wd2" y="hd2"/>
              </a:cxn>
              <a:cxn ang="5400000">
                <a:pos x="wd2" y="hd2"/>
              </a:cxn>
              <a:cxn ang="10800000">
                <a:pos x="wd2" y="hd2"/>
              </a:cxn>
              <a:cxn ang="16200000">
                <a:pos x="wd2" y="hd2"/>
              </a:cxn>
            </a:cxnLst>
            <a:rect l="0" t="0" r="r" b="b"/>
            <a:pathLst>
              <a:path w="21180" h="21397" extrusionOk="0">
                <a:moveTo>
                  <a:pt x="5270" y="0"/>
                </a:moveTo>
                <a:lnTo>
                  <a:pt x="5270" y="17420"/>
                </a:lnTo>
                <a:cubicBezTo>
                  <a:pt x="5012" y="17241"/>
                  <a:pt x="4690" y="17104"/>
                  <a:pt x="4300" y="17038"/>
                </a:cubicBezTo>
                <a:cubicBezTo>
                  <a:pt x="2832" y="16787"/>
                  <a:pt x="1046" y="17550"/>
                  <a:pt x="313" y="18740"/>
                </a:cubicBezTo>
                <a:cubicBezTo>
                  <a:pt x="-420" y="19930"/>
                  <a:pt x="177" y="21098"/>
                  <a:pt x="1645" y="21349"/>
                </a:cubicBezTo>
                <a:cubicBezTo>
                  <a:pt x="3114" y="21600"/>
                  <a:pt x="4897" y="20837"/>
                  <a:pt x="5630" y="19647"/>
                </a:cubicBezTo>
                <a:cubicBezTo>
                  <a:pt x="5852" y="19286"/>
                  <a:pt x="5940" y="18933"/>
                  <a:pt x="5931" y="18601"/>
                </a:cubicBezTo>
                <a:lnTo>
                  <a:pt x="5946" y="18601"/>
                </a:lnTo>
                <a:lnTo>
                  <a:pt x="5946" y="6159"/>
                </a:lnTo>
                <a:lnTo>
                  <a:pt x="20496" y="6159"/>
                </a:lnTo>
                <a:lnTo>
                  <a:pt x="20496" y="17411"/>
                </a:lnTo>
                <a:cubicBezTo>
                  <a:pt x="20239" y="17235"/>
                  <a:pt x="19920" y="17101"/>
                  <a:pt x="19534" y="17036"/>
                </a:cubicBezTo>
                <a:cubicBezTo>
                  <a:pt x="18066" y="16785"/>
                  <a:pt x="16280" y="17548"/>
                  <a:pt x="15547" y="18738"/>
                </a:cubicBezTo>
                <a:cubicBezTo>
                  <a:pt x="14814" y="19928"/>
                  <a:pt x="15411" y="21096"/>
                  <a:pt x="16879" y="21347"/>
                </a:cubicBezTo>
                <a:cubicBezTo>
                  <a:pt x="18348" y="21598"/>
                  <a:pt x="20131" y="20837"/>
                  <a:pt x="20864" y="19647"/>
                </a:cubicBezTo>
                <a:cubicBezTo>
                  <a:pt x="21086" y="19287"/>
                  <a:pt x="21174" y="18932"/>
                  <a:pt x="21165" y="18601"/>
                </a:cubicBezTo>
                <a:lnTo>
                  <a:pt x="21173" y="18601"/>
                </a:lnTo>
                <a:lnTo>
                  <a:pt x="21173" y="6159"/>
                </a:lnTo>
                <a:lnTo>
                  <a:pt x="21180" y="6159"/>
                </a:lnTo>
                <a:lnTo>
                  <a:pt x="21180" y="4529"/>
                </a:lnTo>
                <a:lnTo>
                  <a:pt x="21180" y="3563"/>
                </a:lnTo>
                <a:lnTo>
                  <a:pt x="21173" y="3563"/>
                </a:lnTo>
                <a:lnTo>
                  <a:pt x="21173" y="2595"/>
                </a:lnTo>
                <a:lnTo>
                  <a:pt x="21180" y="2595"/>
                </a:lnTo>
                <a:lnTo>
                  <a:pt x="21180" y="0"/>
                </a:lnTo>
                <a:lnTo>
                  <a:pt x="21173" y="0"/>
                </a:lnTo>
                <a:lnTo>
                  <a:pt x="20496" y="0"/>
                </a:lnTo>
                <a:lnTo>
                  <a:pt x="5946" y="0"/>
                </a:lnTo>
                <a:lnTo>
                  <a:pt x="5484" y="0"/>
                </a:lnTo>
                <a:lnTo>
                  <a:pt x="5270" y="0"/>
                </a:lnTo>
                <a:close/>
                <a:moveTo>
                  <a:pt x="5946" y="2595"/>
                </a:moveTo>
                <a:lnTo>
                  <a:pt x="20496" y="2595"/>
                </a:lnTo>
                <a:lnTo>
                  <a:pt x="20496" y="3563"/>
                </a:lnTo>
                <a:lnTo>
                  <a:pt x="5946" y="3563"/>
                </a:lnTo>
                <a:lnTo>
                  <a:pt x="5946" y="2595"/>
                </a:lnTo>
                <a:close/>
              </a:path>
            </a:pathLst>
          </a:custGeom>
          <a:solidFill>
            <a:srgbClr val="0090BA"/>
          </a:solidFill>
          <a:ln w="12700">
            <a:miter lim="400000"/>
          </a:ln>
        </p:spPr>
        <p:txBody>
          <a:bodyPr lIns="50800" tIns="50800" rIns="50800" bIns="50800" anchor="ctr"/>
          <a:lstStyle/>
          <a:p>
            <a:pPr>
              <a:lnSpc>
                <a:spcPct val="100000"/>
              </a:lnSpc>
              <a:defRPr sz="3200">
                <a:solidFill>
                  <a:srgbClr val="FFFFFF"/>
                </a:solidFill>
                <a:effectLst/>
                <a:latin typeface="Helvetica Neue Medium"/>
                <a:ea typeface="Helvetica Neue Medium"/>
                <a:cs typeface="Helvetica Neue Medium"/>
                <a:sym typeface="Helvetica Neue Medium"/>
              </a:defRPr>
            </a:pPr>
            <a:endParaRPr/>
          </a:p>
        </p:txBody>
      </p:sp>
      <p:sp>
        <p:nvSpPr>
          <p:cNvPr id="175" name="Music Note"/>
          <p:cNvSpPr/>
          <p:nvPr/>
        </p:nvSpPr>
        <p:spPr>
          <a:xfrm>
            <a:off x="17388806" y="6643735"/>
            <a:ext cx="765651" cy="846079"/>
          </a:xfrm>
          <a:custGeom>
            <a:avLst/>
            <a:gdLst/>
            <a:ahLst/>
            <a:cxnLst>
              <a:cxn ang="0">
                <a:pos x="wd2" y="hd2"/>
              </a:cxn>
              <a:cxn ang="5400000">
                <a:pos x="wd2" y="hd2"/>
              </a:cxn>
              <a:cxn ang="10800000">
                <a:pos x="wd2" y="hd2"/>
              </a:cxn>
              <a:cxn ang="16200000">
                <a:pos x="wd2" y="hd2"/>
              </a:cxn>
            </a:cxnLst>
            <a:rect l="0" t="0" r="r" b="b"/>
            <a:pathLst>
              <a:path w="21180" h="21397" extrusionOk="0">
                <a:moveTo>
                  <a:pt x="5270" y="0"/>
                </a:moveTo>
                <a:lnTo>
                  <a:pt x="5270" y="17420"/>
                </a:lnTo>
                <a:cubicBezTo>
                  <a:pt x="5012" y="17241"/>
                  <a:pt x="4690" y="17104"/>
                  <a:pt x="4300" y="17038"/>
                </a:cubicBezTo>
                <a:cubicBezTo>
                  <a:pt x="2832" y="16787"/>
                  <a:pt x="1046" y="17550"/>
                  <a:pt x="313" y="18740"/>
                </a:cubicBezTo>
                <a:cubicBezTo>
                  <a:pt x="-420" y="19930"/>
                  <a:pt x="177" y="21098"/>
                  <a:pt x="1645" y="21349"/>
                </a:cubicBezTo>
                <a:cubicBezTo>
                  <a:pt x="3114" y="21600"/>
                  <a:pt x="4897" y="20837"/>
                  <a:pt x="5630" y="19647"/>
                </a:cubicBezTo>
                <a:cubicBezTo>
                  <a:pt x="5852" y="19286"/>
                  <a:pt x="5940" y="18933"/>
                  <a:pt x="5931" y="18601"/>
                </a:cubicBezTo>
                <a:lnTo>
                  <a:pt x="5946" y="18601"/>
                </a:lnTo>
                <a:lnTo>
                  <a:pt x="5946" y="6159"/>
                </a:lnTo>
                <a:lnTo>
                  <a:pt x="20496" y="6159"/>
                </a:lnTo>
                <a:lnTo>
                  <a:pt x="20496" y="17411"/>
                </a:lnTo>
                <a:cubicBezTo>
                  <a:pt x="20239" y="17235"/>
                  <a:pt x="19920" y="17101"/>
                  <a:pt x="19534" y="17036"/>
                </a:cubicBezTo>
                <a:cubicBezTo>
                  <a:pt x="18066" y="16785"/>
                  <a:pt x="16280" y="17548"/>
                  <a:pt x="15547" y="18738"/>
                </a:cubicBezTo>
                <a:cubicBezTo>
                  <a:pt x="14814" y="19928"/>
                  <a:pt x="15411" y="21096"/>
                  <a:pt x="16879" y="21347"/>
                </a:cubicBezTo>
                <a:cubicBezTo>
                  <a:pt x="18348" y="21598"/>
                  <a:pt x="20131" y="20837"/>
                  <a:pt x="20864" y="19647"/>
                </a:cubicBezTo>
                <a:cubicBezTo>
                  <a:pt x="21086" y="19287"/>
                  <a:pt x="21174" y="18932"/>
                  <a:pt x="21165" y="18601"/>
                </a:cubicBezTo>
                <a:lnTo>
                  <a:pt x="21173" y="18601"/>
                </a:lnTo>
                <a:lnTo>
                  <a:pt x="21173" y="6159"/>
                </a:lnTo>
                <a:lnTo>
                  <a:pt x="21180" y="6159"/>
                </a:lnTo>
                <a:lnTo>
                  <a:pt x="21180" y="4529"/>
                </a:lnTo>
                <a:lnTo>
                  <a:pt x="21180" y="3563"/>
                </a:lnTo>
                <a:lnTo>
                  <a:pt x="21173" y="3563"/>
                </a:lnTo>
                <a:lnTo>
                  <a:pt x="21173" y="2595"/>
                </a:lnTo>
                <a:lnTo>
                  <a:pt x="21180" y="2595"/>
                </a:lnTo>
                <a:lnTo>
                  <a:pt x="21180" y="0"/>
                </a:lnTo>
                <a:lnTo>
                  <a:pt x="21173" y="0"/>
                </a:lnTo>
                <a:lnTo>
                  <a:pt x="20496" y="0"/>
                </a:lnTo>
                <a:lnTo>
                  <a:pt x="5946" y="0"/>
                </a:lnTo>
                <a:lnTo>
                  <a:pt x="5484" y="0"/>
                </a:lnTo>
                <a:lnTo>
                  <a:pt x="5270" y="0"/>
                </a:lnTo>
                <a:close/>
                <a:moveTo>
                  <a:pt x="5946" y="2595"/>
                </a:moveTo>
                <a:lnTo>
                  <a:pt x="20496" y="2595"/>
                </a:lnTo>
                <a:lnTo>
                  <a:pt x="20496" y="3563"/>
                </a:lnTo>
                <a:lnTo>
                  <a:pt x="5946" y="3563"/>
                </a:lnTo>
                <a:lnTo>
                  <a:pt x="5946" y="2595"/>
                </a:lnTo>
                <a:close/>
              </a:path>
            </a:pathLst>
          </a:custGeom>
          <a:solidFill>
            <a:srgbClr val="0090BA"/>
          </a:solidFill>
          <a:ln w="12700">
            <a:miter lim="400000"/>
          </a:ln>
        </p:spPr>
        <p:txBody>
          <a:bodyPr lIns="50800" tIns="50800" rIns="50800" bIns="50800" anchor="ctr"/>
          <a:lstStyle/>
          <a:p>
            <a:pPr>
              <a:lnSpc>
                <a:spcPct val="100000"/>
              </a:lnSpc>
              <a:defRPr sz="3200">
                <a:solidFill>
                  <a:srgbClr val="FFFFFF"/>
                </a:solidFill>
                <a:effectLst/>
                <a:latin typeface="Helvetica Neue Medium"/>
                <a:ea typeface="Helvetica Neue Medium"/>
                <a:cs typeface="Helvetica Neue Medium"/>
                <a:sym typeface="Helvetica Neue Medium"/>
              </a:defRPr>
            </a:pPr>
            <a:endParaRPr/>
          </a:p>
        </p:txBody>
      </p:sp>
      <p:sp>
        <p:nvSpPr>
          <p:cNvPr id="176" name="Music Note"/>
          <p:cNvSpPr/>
          <p:nvPr/>
        </p:nvSpPr>
        <p:spPr>
          <a:xfrm rot="600000">
            <a:off x="15120198" y="6785137"/>
            <a:ext cx="765650" cy="846079"/>
          </a:xfrm>
          <a:custGeom>
            <a:avLst/>
            <a:gdLst/>
            <a:ahLst/>
            <a:cxnLst>
              <a:cxn ang="0">
                <a:pos x="wd2" y="hd2"/>
              </a:cxn>
              <a:cxn ang="5400000">
                <a:pos x="wd2" y="hd2"/>
              </a:cxn>
              <a:cxn ang="10800000">
                <a:pos x="wd2" y="hd2"/>
              </a:cxn>
              <a:cxn ang="16200000">
                <a:pos x="wd2" y="hd2"/>
              </a:cxn>
            </a:cxnLst>
            <a:rect l="0" t="0" r="r" b="b"/>
            <a:pathLst>
              <a:path w="21180" h="21397" extrusionOk="0">
                <a:moveTo>
                  <a:pt x="5270" y="0"/>
                </a:moveTo>
                <a:lnTo>
                  <a:pt x="5270" y="17420"/>
                </a:lnTo>
                <a:cubicBezTo>
                  <a:pt x="5012" y="17241"/>
                  <a:pt x="4690" y="17104"/>
                  <a:pt x="4300" y="17038"/>
                </a:cubicBezTo>
                <a:cubicBezTo>
                  <a:pt x="2832" y="16787"/>
                  <a:pt x="1046" y="17550"/>
                  <a:pt x="313" y="18740"/>
                </a:cubicBezTo>
                <a:cubicBezTo>
                  <a:pt x="-420" y="19930"/>
                  <a:pt x="177" y="21098"/>
                  <a:pt x="1645" y="21349"/>
                </a:cubicBezTo>
                <a:cubicBezTo>
                  <a:pt x="3114" y="21600"/>
                  <a:pt x="4897" y="20837"/>
                  <a:pt x="5630" y="19647"/>
                </a:cubicBezTo>
                <a:cubicBezTo>
                  <a:pt x="5852" y="19286"/>
                  <a:pt x="5940" y="18933"/>
                  <a:pt x="5931" y="18601"/>
                </a:cubicBezTo>
                <a:lnTo>
                  <a:pt x="5946" y="18601"/>
                </a:lnTo>
                <a:lnTo>
                  <a:pt x="5946" y="6159"/>
                </a:lnTo>
                <a:lnTo>
                  <a:pt x="20496" y="6159"/>
                </a:lnTo>
                <a:lnTo>
                  <a:pt x="20496" y="17411"/>
                </a:lnTo>
                <a:cubicBezTo>
                  <a:pt x="20239" y="17235"/>
                  <a:pt x="19920" y="17101"/>
                  <a:pt x="19534" y="17036"/>
                </a:cubicBezTo>
                <a:cubicBezTo>
                  <a:pt x="18066" y="16785"/>
                  <a:pt x="16280" y="17548"/>
                  <a:pt x="15547" y="18738"/>
                </a:cubicBezTo>
                <a:cubicBezTo>
                  <a:pt x="14814" y="19928"/>
                  <a:pt x="15411" y="21096"/>
                  <a:pt x="16879" y="21347"/>
                </a:cubicBezTo>
                <a:cubicBezTo>
                  <a:pt x="18348" y="21598"/>
                  <a:pt x="20131" y="20837"/>
                  <a:pt x="20864" y="19647"/>
                </a:cubicBezTo>
                <a:cubicBezTo>
                  <a:pt x="21086" y="19287"/>
                  <a:pt x="21174" y="18932"/>
                  <a:pt x="21165" y="18601"/>
                </a:cubicBezTo>
                <a:lnTo>
                  <a:pt x="21173" y="18601"/>
                </a:lnTo>
                <a:lnTo>
                  <a:pt x="21173" y="6159"/>
                </a:lnTo>
                <a:lnTo>
                  <a:pt x="21180" y="6159"/>
                </a:lnTo>
                <a:lnTo>
                  <a:pt x="21180" y="4529"/>
                </a:lnTo>
                <a:lnTo>
                  <a:pt x="21180" y="3563"/>
                </a:lnTo>
                <a:lnTo>
                  <a:pt x="21173" y="3563"/>
                </a:lnTo>
                <a:lnTo>
                  <a:pt x="21173" y="2595"/>
                </a:lnTo>
                <a:lnTo>
                  <a:pt x="21180" y="2595"/>
                </a:lnTo>
                <a:lnTo>
                  <a:pt x="21180" y="0"/>
                </a:lnTo>
                <a:lnTo>
                  <a:pt x="21173" y="0"/>
                </a:lnTo>
                <a:lnTo>
                  <a:pt x="20496" y="0"/>
                </a:lnTo>
                <a:lnTo>
                  <a:pt x="5946" y="0"/>
                </a:lnTo>
                <a:lnTo>
                  <a:pt x="5484" y="0"/>
                </a:lnTo>
                <a:lnTo>
                  <a:pt x="5270" y="0"/>
                </a:lnTo>
                <a:close/>
                <a:moveTo>
                  <a:pt x="5946" y="2595"/>
                </a:moveTo>
                <a:lnTo>
                  <a:pt x="20496" y="2595"/>
                </a:lnTo>
                <a:lnTo>
                  <a:pt x="20496" y="3563"/>
                </a:lnTo>
                <a:lnTo>
                  <a:pt x="5946" y="3563"/>
                </a:lnTo>
                <a:lnTo>
                  <a:pt x="5946" y="2595"/>
                </a:lnTo>
                <a:close/>
              </a:path>
            </a:pathLst>
          </a:custGeom>
          <a:solidFill>
            <a:srgbClr val="0090BA"/>
          </a:solidFill>
          <a:ln w="12700">
            <a:miter lim="400000"/>
          </a:ln>
        </p:spPr>
        <p:txBody>
          <a:bodyPr lIns="50800" tIns="50800" rIns="50800" bIns="50800" anchor="ctr"/>
          <a:lstStyle/>
          <a:p>
            <a:pPr>
              <a:lnSpc>
                <a:spcPct val="100000"/>
              </a:lnSpc>
              <a:defRPr sz="3200">
                <a:solidFill>
                  <a:srgbClr val="FFFFFF"/>
                </a:solidFill>
                <a:effectLst/>
                <a:latin typeface="Helvetica Neue Medium"/>
                <a:ea typeface="Helvetica Neue Medium"/>
                <a:cs typeface="Helvetica Neue Medium"/>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2500" fill="hold" tmFilter="0, 0; .2, .5; .8, .5; 1, 0"/>
                                        <p:tgtEl>
                                          <p:spTgt spid="169"/>
                                        </p:tgtEl>
                                      </p:cBhvr>
                                    </p:animEffect>
                                    <p:animScale>
                                      <p:cBhvr>
                                        <p:cTn id="7" dur="1250" autoRev="1" fill="hold"/>
                                        <p:tgtEl>
                                          <p:spTgt spid="169"/>
                                        </p:tgtEl>
                                      </p:cBhvr>
                                      <p:by x="105000" y="105000"/>
                                    </p:animScale>
                                  </p:childTnLst>
                                </p:cTn>
                              </p:par>
                            </p:childTnLst>
                          </p:cTn>
                        </p:par>
                        <p:par>
                          <p:cTn id="8" fill="hold">
                            <p:stCondLst>
                              <p:cond delay="0"/>
                            </p:stCondLst>
                            <p:childTnLst>
                              <p:par>
                                <p:cTn id="9" presetID="26" presetClass="emph" presetSubtype="0" fill="hold" grpId="0" nodeType="withEffect">
                                  <p:stCondLst>
                                    <p:cond delay="0"/>
                                  </p:stCondLst>
                                  <p:childTnLst>
                                    <p:animEffect transition="out" filter="fade">
                                      <p:cBhvr>
                                        <p:cTn id="10" dur="2500" fill="hold" tmFilter="0, 0; .2, .5; .8, .5; 1, 0"/>
                                        <p:tgtEl>
                                          <p:spTgt spid="171"/>
                                        </p:tgtEl>
                                      </p:cBhvr>
                                    </p:animEffect>
                                    <p:animScale>
                                      <p:cBhvr>
                                        <p:cTn id="11" dur="1250" autoRev="1" fill="hold"/>
                                        <p:tgtEl>
                                          <p:spTgt spid="171"/>
                                        </p:tgtEl>
                                      </p:cBhvr>
                                      <p:by x="105000" y="105000"/>
                                    </p:animScale>
                                  </p:childTnLst>
                                </p:cTn>
                              </p:par>
                            </p:childTnLst>
                          </p:cTn>
                        </p:par>
                        <p:par>
                          <p:cTn id="12" fill="hold">
                            <p:stCondLst>
                              <p:cond delay="0"/>
                            </p:stCondLst>
                            <p:childTnLst>
                              <p:par>
                                <p:cTn id="13" presetID="26" presetClass="emph" presetSubtype="0" fill="hold" grpId="0" nodeType="withEffect">
                                  <p:stCondLst>
                                    <p:cond delay="0"/>
                                  </p:stCondLst>
                                  <p:childTnLst>
                                    <p:animEffect transition="out" filter="fade">
                                      <p:cBhvr>
                                        <p:cTn id="14" dur="2500" fill="hold" tmFilter="0, 0; .2, .5; .8, .5; 1, 0"/>
                                        <p:tgtEl>
                                          <p:spTgt spid="175"/>
                                        </p:tgtEl>
                                      </p:cBhvr>
                                    </p:animEffect>
                                    <p:animScale>
                                      <p:cBhvr>
                                        <p:cTn id="15" dur="1250" autoRev="1" fill="hold"/>
                                        <p:tgtEl>
                                          <p:spTgt spid="175"/>
                                        </p:tgtEl>
                                      </p:cBhvr>
                                      <p:by x="105000" y="105000"/>
                                    </p:animScale>
                                  </p:childTnLst>
                                </p:cTn>
                              </p:par>
                            </p:childTnLst>
                          </p:cTn>
                        </p:par>
                        <p:par>
                          <p:cTn id="16" fill="hold">
                            <p:stCondLst>
                              <p:cond delay="0"/>
                            </p:stCondLst>
                            <p:childTnLst>
                              <p:par>
                                <p:cTn id="17" presetID="26" presetClass="emph" presetSubtype="0" fill="hold" grpId="0" nodeType="withEffect">
                                  <p:stCondLst>
                                    <p:cond delay="0"/>
                                  </p:stCondLst>
                                  <p:childTnLst>
                                    <p:animEffect transition="out" filter="fade">
                                      <p:cBhvr>
                                        <p:cTn id="18" dur="2500" fill="hold" tmFilter="0, 0; .2, .5; .8, .5; 1, 0"/>
                                        <p:tgtEl>
                                          <p:spTgt spid="176"/>
                                        </p:tgtEl>
                                      </p:cBhvr>
                                    </p:animEffect>
                                    <p:animScale>
                                      <p:cBhvr>
                                        <p:cTn id="19" dur="1250" autoRev="1" fill="hold"/>
                                        <p:tgtEl>
                                          <p:spTgt spid="176"/>
                                        </p:tgtEl>
                                      </p:cBhvr>
                                      <p:by x="105000" y="105000"/>
                                    </p:animScale>
                                  </p:childTnLst>
                                </p:cTn>
                              </p:par>
                            </p:childTnLst>
                          </p:cTn>
                        </p:par>
                        <p:par>
                          <p:cTn id="20" fill="hold">
                            <p:stCondLst>
                              <p:cond delay="0"/>
                            </p:stCondLst>
                            <p:childTnLst>
                              <p:par>
                                <p:cTn id="21" presetID="26" presetClass="emph" presetSubtype="0" fill="hold" grpId="0" nodeType="withEffect">
                                  <p:stCondLst>
                                    <p:cond delay="0"/>
                                  </p:stCondLst>
                                  <p:childTnLst>
                                    <p:animEffect transition="out" filter="fade">
                                      <p:cBhvr>
                                        <p:cTn id="22" dur="2500" fill="hold" tmFilter="0, 0; .2, .5; .8, .5; 1, 0"/>
                                        <p:tgtEl>
                                          <p:spTgt spid="174"/>
                                        </p:tgtEl>
                                      </p:cBhvr>
                                    </p:animEffect>
                                    <p:animScale>
                                      <p:cBhvr>
                                        <p:cTn id="23" dur="1250" autoRev="1" fill="hold"/>
                                        <p:tgtEl>
                                          <p:spTgt spid="174"/>
                                        </p:tgtEl>
                                      </p:cBhvr>
                                      <p:by x="105000" y="105000"/>
                                    </p:animScale>
                                  </p:childTnLst>
                                </p:cTn>
                              </p:par>
                            </p:childTnLst>
                          </p:cTn>
                        </p:par>
                        <p:par>
                          <p:cTn id="24" fill="hold">
                            <p:stCondLst>
                              <p:cond delay="0"/>
                            </p:stCondLst>
                            <p:childTnLst>
                              <p:par>
                                <p:cTn id="25" presetID="26" presetClass="emph" presetSubtype="0" fill="hold" grpId="0" nodeType="withEffect">
                                  <p:stCondLst>
                                    <p:cond delay="0"/>
                                  </p:stCondLst>
                                  <p:childTnLst>
                                    <p:animEffect transition="out" filter="fade">
                                      <p:cBhvr>
                                        <p:cTn id="26" dur="2500" fill="hold" tmFilter="0, 0; .2, .5; .8, .5; 1, 0"/>
                                        <p:tgtEl>
                                          <p:spTgt spid="170"/>
                                        </p:tgtEl>
                                      </p:cBhvr>
                                    </p:animEffect>
                                    <p:animScale>
                                      <p:cBhvr>
                                        <p:cTn id="27" dur="1250" autoRev="1" fill="hold"/>
                                        <p:tgtEl>
                                          <p:spTgt spid="170"/>
                                        </p:tgtEl>
                                      </p:cBhvr>
                                      <p:by x="105000" y="105000"/>
                                    </p:animScale>
                                  </p:childTnLst>
                                </p:cTn>
                              </p:par>
                            </p:childTnLst>
                          </p:cTn>
                        </p:par>
                        <p:par>
                          <p:cTn id="28" fill="hold">
                            <p:stCondLst>
                              <p:cond delay="0"/>
                            </p:stCondLst>
                            <p:childTnLst>
                              <p:par>
                                <p:cTn id="29" presetID="26" presetClass="emph" presetSubtype="0" fill="hold" grpId="0" nodeType="withEffect">
                                  <p:stCondLst>
                                    <p:cond delay="0"/>
                                  </p:stCondLst>
                                  <p:childTnLst>
                                    <p:animEffect transition="out" filter="fade">
                                      <p:cBhvr>
                                        <p:cTn id="30" dur="2500" fill="hold" tmFilter="0, 0; .2, .5; .8, .5; 1, 0"/>
                                        <p:tgtEl>
                                          <p:spTgt spid="172"/>
                                        </p:tgtEl>
                                      </p:cBhvr>
                                    </p:animEffect>
                                    <p:animScale>
                                      <p:cBhvr>
                                        <p:cTn id="31" dur="1250" autoRev="1" fill="hold"/>
                                        <p:tgtEl>
                                          <p:spTgt spid="172"/>
                                        </p:tgtEl>
                                      </p:cBhvr>
                                      <p:by x="105000" y="105000"/>
                                    </p:animScale>
                                  </p:childTnLst>
                                </p:cTn>
                              </p:par>
                            </p:childTnLst>
                          </p:cTn>
                        </p:par>
                        <p:par>
                          <p:cTn id="32" fill="hold">
                            <p:stCondLst>
                              <p:cond delay="0"/>
                            </p:stCondLst>
                            <p:childTnLst>
                              <p:par>
                                <p:cTn id="33" presetID="26" presetClass="emph" presetSubtype="0" fill="hold" grpId="0" nodeType="withEffect">
                                  <p:stCondLst>
                                    <p:cond delay="0"/>
                                  </p:stCondLst>
                                  <p:childTnLst>
                                    <p:animEffect transition="out" filter="fade">
                                      <p:cBhvr>
                                        <p:cTn id="34" dur="2500" fill="hold" tmFilter="0, 0; .2, .5; .8, .5; 1, 0"/>
                                        <p:tgtEl>
                                          <p:spTgt spid="173"/>
                                        </p:tgtEl>
                                      </p:cBhvr>
                                    </p:animEffect>
                                    <p:animScale>
                                      <p:cBhvr>
                                        <p:cTn id="35" dur="1250" autoRev="1" fill="hold"/>
                                        <p:tgtEl>
                                          <p:spTgt spid="1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0" grpId="0" animBg="1" advAuto="0"/>
      <p:bldP spid="171" grpId="0" animBg="1" advAuto="0"/>
      <p:bldP spid="172" grpId="0" animBg="1" advAuto="0"/>
      <p:bldP spid="173" grpId="0" animBg="1" advAuto="0"/>
      <p:bldP spid="174" grpId="0" animBg="1" advAuto="0"/>
      <p:bldP spid="175" grpId="0" animBg="1" advAuto="0"/>
      <p:bldP spid="17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Arturo Marquez slide 3" descr=" Arturo Marquez slide 3">
            <a:hlinkClick r:id="" action="ppaction://media"/>
            <a:extLst>
              <a:ext uri="{FF2B5EF4-FFF2-40B4-BE49-F238E27FC236}">
                <a16:creationId xmlns:a16="http://schemas.microsoft.com/office/drawing/2014/main" id="{4C11C9F0-9716-6741-9BAE-4678690766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87" y="0"/>
            <a:ext cx="24228425" cy="13628489"/>
          </a:xfrm>
          <a:prstGeom prst="rect">
            <a:avLst/>
          </a:prstGeom>
        </p:spPr>
      </p:pic>
    </p:spTree>
    <p:extLst>
      <p:ext uri="{BB962C8B-B14F-4D97-AF65-F5344CB8AC3E}">
        <p14:creationId xmlns:p14="http://schemas.microsoft.com/office/powerpoint/2010/main" val="37951718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ake a trip to Italy!"/>
          <p:cNvSpPr txBox="1">
            <a:spLocks noGrp="1"/>
          </p:cNvSpPr>
          <p:nvPr>
            <p:ph type="title"/>
          </p:nvPr>
        </p:nvSpPr>
        <p:spPr>
          <a:xfrm>
            <a:off x="1549400" y="520700"/>
            <a:ext cx="21285200" cy="2857500"/>
          </a:xfrm>
          <a:prstGeom prst="rect">
            <a:avLst/>
          </a:prstGeom>
        </p:spPr>
        <p:txBody>
          <a:bodyPr/>
          <a:lstStyle/>
          <a:p>
            <a:r>
              <a:t>Take a trip to Italy!</a:t>
            </a:r>
          </a:p>
        </p:txBody>
      </p:sp>
      <p:pic>
        <p:nvPicPr>
          <p:cNvPr id="156" name="pasted-movie.gif" descr="pasted-movie.gif"/>
          <p:cNvPicPr>
            <a:picLocks noChangeAspect="1"/>
          </p:cNvPicPr>
          <p:nvPr/>
        </p:nvPicPr>
        <p:blipFill>
          <a:blip r:embed="rId2"/>
          <a:stretch>
            <a:fillRect/>
          </a:stretch>
        </p:blipFill>
        <p:spPr>
          <a:xfrm>
            <a:off x="8411037" y="3384101"/>
            <a:ext cx="7561925" cy="9589398"/>
          </a:xfrm>
          <a:prstGeom prst="rect">
            <a:avLst/>
          </a:prstGeom>
          <a:ln w="12700">
            <a:miter lim="400000"/>
          </a:ln>
        </p:spPr>
      </p:pic>
      <p:sp>
        <p:nvSpPr>
          <p:cNvPr id="157" name="Classroom Activity #1"/>
          <p:cNvSpPr txBox="1"/>
          <p:nvPr/>
        </p:nvSpPr>
        <p:spPr>
          <a:xfrm>
            <a:off x="172161" y="234950"/>
            <a:ext cx="7531101" cy="825501"/>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defRPr sz="5000">
                <a:solidFill>
                  <a:srgbClr val="F3F1DF"/>
                </a:solidFill>
              </a:defRPr>
            </a:lvl1pPr>
          </a:lstStyle>
          <a:p>
            <a:pPr>
              <a:defRPr>
                <a:effectLst/>
              </a:defRPr>
            </a:pPr>
            <a:r>
              <a:t>Classroom Activity #1</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PRactice speaking Italian"/>
          <p:cNvSpPr txBox="1">
            <a:spLocks noGrp="1"/>
          </p:cNvSpPr>
          <p:nvPr>
            <p:ph type="title"/>
          </p:nvPr>
        </p:nvSpPr>
        <p:spPr>
          <a:xfrm>
            <a:off x="4432300" y="317500"/>
            <a:ext cx="16090900" cy="2857500"/>
          </a:xfrm>
          <a:prstGeom prst="rect">
            <a:avLst/>
          </a:prstGeom>
        </p:spPr>
        <p:txBody>
          <a:bodyPr/>
          <a:lstStyle/>
          <a:p>
            <a:r>
              <a:t>PRactice speaking Italian</a:t>
            </a:r>
          </a:p>
        </p:txBody>
      </p:sp>
      <p:pic>
        <p:nvPicPr>
          <p:cNvPr id="160" name="Screen Shot 2021-08-19 at 1.53.20 PM.png" descr="Screen Shot 2021-08-19 at 1.53.20 PM.png"/>
          <p:cNvPicPr>
            <a:picLocks noChangeAspect="1"/>
          </p:cNvPicPr>
          <p:nvPr/>
        </p:nvPicPr>
        <p:blipFill>
          <a:blip r:embed="rId2"/>
          <a:stretch>
            <a:fillRect/>
          </a:stretch>
        </p:blipFill>
        <p:spPr>
          <a:xfrm>
            <a:off x="12482976" y="3176458"/>
            <a:ext cx="10166251" cy="10004684"/>
          </a:xfrm>
          <a:prstGeom prst="rect">
            <a:avLst/>
          </a:prstGeom>
          <a:ln w="12700">
            <a:miter lim="400000"/>
          </a:ln>
        </p:spPr>
      </p:pic>
      <p:pic>
        <p:nvPicPr>
          <p:cNvPr id="161" name="Screen Shot 2021-08-19 at 1.52.38 PM.png" descr="Screen Shot 2021-08-19 at 1.52.38 PM.png"/>
          <p:cNvPicPr>
            <a:picLocks noChangeAspect="1"/>
          </p:cNvPicPr>
          <p:nvPr/>
        </p:nvPicPr>
        <p:blipFill>
          <a:blip r:embed="rId3"/>
          <a:stretch>
            <a:fillRect/>
          </a:stretch>
        </p:blipFill>
        <p:spPr>
          <a:xfrm>
            <a:off x="1754819" y="3105150"/>
            <a:ext cx="10426701" cy="10147300"/>
          </a:xfrm>
          <a:prstGeom prst="rect">
            <a:avLst/>
          </a:prstGeom>
          <a:ln w="12700">
            <a:miter lim="400000"/>
          </a:ln>
        </p:spPr>
      </p:pic>
      <p:pic>
        <p:nvPicPr>
          <p:cNvPr id="162" name="pasted-movie.gif" descr="pasted-movie.gif"/>
          <p:cNvPicPr>
            <a:picLocks noChangeAspect="1"/>
          </p:cNvPicPr>
          <p:nvPr/>
        </p:nvPicPr>
        <p:blipFill>
          <a:blip r:embed="rId4"/>
          <a:stretch>
            <a:fillRect/>
          </a:stretch>
        </p:blipFill>
        <p:spPr>
          <a:xfrm>
            <a:off x="453579" y="128965"/>
            <a:ext cx="3622340" cy="459354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ast or Slow: Tempo ID">
            <a:hlinkClick r:id="" action="ppaction://media"/>
            <a:extLst>
              <a:ext uri="{FF2B5EF4-FFF2-40B4-BE49-F238E27FC236}">
                <a16:creationId xmlns:a16="http://schemas.microsoft.com/office/drawing/2014/main" id="{F718C918-3A04-4CE3-99BC-D926E480A7DB}"/>
              </a:ext>
            </a:extLst>
          </p:cNvPr>
          <p:cNvPicPr>
            <a:picLocks noRot="1" noChangeAspect="1"/>
          </p:cNvPicPr>
          <p:nvPr>
            <a:videoFile r:link="rId1"/>
          </p:nvPr>
        </p:nvPicPr>
        <p:blipFill>
          <a:blip r:embed="rId3"/>
          <a:stretch>
            <a:fillRect/>
          </a:stretch>
        </p:blipFill>
        <p:spPr>
          <a:xfrm>
            <a:off x="2069432" y="3826660"/>
            <a:ext cx="19779915" cy="9384632"/>
          </a:xfrm>
          <a:prstGeom prst="rect">
            <a:avLst/>
          </a:prstGeom>
        </p:spPr>
      </p:pic>
      <p:sp>
        <p:nvSpPr>
          <p:cNvPr id="5" name="TextBox 4">
            <a:extLst>
              <a:ext uri="{FF2B5EF4-FFF2-40B4-BE49-F238E27FC236}">
                <a16:creationId xmlns:a16="http://schemas.microsoft.com/office/drawing/2014/main" id="{12BCEF73-5259-4945-A917-D20D87340D56}"/>
              </a:ext>
            </a:extLst>
          </p:cNvPr>
          <p:cNvSpPr txBox="1"/>
          <p:nvPr/>
        </p:nvSpPr>
        <p:spPr>
          <a:xfrm>
            <a:off x="5745604" y="538565"/>
            <a:ext cx="12429685" cy="2724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n-US" sz="5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Audio Only - Move to the Tempo!</a:t>
            </a:r>
          </a:p>
          <a:p>
            <a:pPr marL="0" marR="0" indent="0" algn="ctr" defTabSz="825500"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Listen to each selection, decide if it is fast or slow</a:t>
            </a:r>
          </a:p>
          <a:p>
            <a:pPr marL="0" marR="0" indent="0" algn="ctr" defTabSz="825500" rtl="0" fontAlgn="auto" latinLnBrk="0" hangingPunct="0">
              <a:lnSpc>
                <a:spcPct val="120000"/>
              </a:lnSpc>
              <a:spcBef>
                <a:spcPts val="0"/>
              </a:spcBef>
              <a:spcAft>
                <a:spcPts val="0"/>
              </a:spcAft>
              <a:buClrTx/>
              <a:buSzTx/>
              <a:buFontTx/>
              <a:buNone/>
              <a:tabLst/>
            </a:pPr>
            <a:r>
              <a:rPr kumimoji="0" lang="en-US" sz="4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 </a:t>
            </a:r>
            <a:r>
              <a:rPr lang="en-US" dirty="0"/>
              <a:t>then </a:t>
            </a:r>
            <a:r>
              <a:rPr kumimoji="0" lang="en-US" sz="4400" b="0" i="0" u="none" strike="noStrike" cap="none" spc="0" normalizeH="0" baseline="0" dirty="0">
                <a:ln>
                  <a:noFill/>
                </a:ln>
                <a:solidFill>
                  <a:srgbClr val="4F5C3F"/>
                </a:solidFill>
                <a:effectLst>
                  <a:outerShdw blurRad="25400" dist="12700" rotWithShape="0">
                    <a:srgbClr val="FFFFFF">
                      <a:alpha val="45000"/>
                    </a:srgbClr>
                  </a:outerShdw>
                </a:effectLst>
                <a:uFillTx/>
                <a:latin typeface="+mn-lt"/>
                <a:ea typeface="+mn-ea"/>
                <a:cs typeface="+mn-cs"/>
                <a:sym typeface="Georgia"/>
              </a:rPr>
              <a:t>let your body move to match the tempo.</a:t>
            </a:r>
          </a:p>
        </p:txBody>
      </p:sp>
    </p:spTree>
    <p:extLst>
      <p:ext uri="{BB962C8B-B14F-4D97-AF65-F5344CB8AC3E}">
        <p14:creationId xmlns:p14="http://schemas.microsoft.com/office/powerpoint/2010/main" val="33761480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About the composer"/>
          <p:cNvSpPr txBox="1">
            <a:spLocks noGrp="1"/>
          </p:cNvSpPr>
          <p:nvPr>
            <p:ph type="title"/>
          </p:nvPr>
        </p:nvSpPr>
        <p:spPr>
          <a:prstGeom prst="rect">
            <a:avLst/>
          </a:prstGeom>
        </p:spPr>
        <p:txBody>
          <a:bodyPr/>
          <a:lstStyle/>
          <a:p>
            <a:r>
              <a:t>About the composer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hueOff val="237800"/>
                <a:satOff val="22791"/>
                <a:lumOff val="12736"/>
              </a:schemeClr>
            </a:gs>
            <a:gs pos="100000">
              <a:schemeClr val="accent3">
                <a:hueOff val="-43574"/>
                <a:satOff val="-5420"/>
                <a:lumOff val="-11915"/>
              </a:schemeClr>
            </a:gs>
          </a:gsLst>
          <a:lin ang="5400000" scaled="0"/>
        </a:gradFill>
        <a:effectLst/>
      </p:bgPr>
    </p:bg>
    <p:spTree>
      <p:nvGrpSpPr>
        <p:cNvPr id="1" name=""/>
        <p:cNvGrpSpPr/>
        <p:nvPr/>
      </p:nvGrpSpPr>
      <p:grpSpPr>
        <a:xfrm>
          <a:off x="0" y="0"/>
          <a:ext cx="0" cy="0"/>
          <a:chOff x="0" y="0"/>
          <a:chExt cx="0" cy="0"/>
        </a:xfrm>
      </p:grpSpPr>
      <p:grpSp>
        <p:nvGrpSpPr>
          <p:cNvPr id="136" name="Group"/>
          <p:cNvGrpSpPr/>
          <p:nvPr/>
        </p:nvGrpSpPr>
        <p:grpSpPr>
          <a:xfrm>
            <a:off x="15998872" y="778140"/>
            <a:ext cx="7803875" cy="9271001"/>
            <a:chOff x="0" y="0"/>
            <a:chExt cx="7803874" cy="9271000"/>
          </a:xfrm>
        </p:grpSpPr>
        <p:sp>
          <p:nvSpPr>
            <p:cNvPr id="134" name="Arturo Márquez"/>
            <p:cNvSpPr/>
            <p:nvPr/>
          </p:nvSpPr>
          <p:spPr>
            <a:xfrm>
              <a:off x="0" y="0"/>
              <a:ext cx="7803874" cy="622301"/>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600" b="1"/>
              </a:lvl1pPr>
            </a:lstStyle>
            <a:p>
              <a:r>
                <a:t>Arturo Márquez</a:t>
              </a:r>
            </a:p>
          </p:txBody>
        </p:sp>
        <p:pic>
          <p:nvPicPr>
            <p:cNvPr id="135" name="IMG_0954.jpeg" descr="IMG_0954.jpeg"/>
            <p:cNvPicPr>
              <a:picLocks noChangeAspect="1"/>
            </p:cNvPicPr>
            <p:nvPr/>
          </p:nvPicPr>
          <p:blipFill>
            <a:blip r:embed="rId2"/>
            <a:stretch>
              <a:fillRect/>
            </a:stretch>
          </p:blipFill>
          <p:spPr>
            <a:xfrm>
              <a:off x="0" y="723900"/>
              <a:ext cx="7803875" cy="8547101"/>
            </a:xfrm>
            <a:prstGeom prst="rect">
              <a:avLst/>
            </a:prstGeom>
            <a:ln w="12700" cap="flat">
              <a:noFill/>
              <a:miter lim="400000"/>
            </a:ln>
            <a:effectLst>
              <a:reflection stA="50000" endPos="40000" dir="5400000" sy="-100000" algn="bl" rotWithShape="0"/>
            </a:effectLst>
          </p:spPr>
        </p:pic>
      </p:grpSp>
      <p:grpSp>
        <p:nvGrpSpPr>
          <p:cNvPr id="139" name="Márquez was born in Álamos, Sonora Mexico, in 1950 where his interest in music began. Márquez is the first born of nine children of Arturo Márquez and Aurora Márquez Navarro. Márquez was the only one of the nine siblings who became a musician. Márquez's "/>
          <p:cNvGrpSpPr/>
          <p:nvPr/>
        </p:nvGrpSpPr>
        <p:grpSpPr>
          <a:xfrm>
            <a:off x="-164123" y="4593266"/>
            <a:ext cx="15724799" cy="9480868"/>
            <a:chOff x="117708" y="139700"/>
            <a:chExt cx="13458364" cy="7383583"/>
          </a:xfrm>
        </p:grpSpPr>
        <p:sp>
          <p:nvSpPr>
            <p:cNvPr id="138" name="Márquez was born in Álamos, Sonora Mexico, in 1950 where his interest in music began. Márquez is the first born of nine children of Arturo Márquez and Aurora Márquez Navarro. Márquez was the only one of the nine siblings who became a musician. Márquez's "/>
            <p:cNvSpPr txBox="1"/>
            <p:nvPr/>
          </p:nvSpPr>
          <p:spPr>
            <a:xfrm>
              <a:off x="215900" y="139700"/>
              <a:ext cx="13058109" cy="7124700"/>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57200">
                <a:lnSpc>
                  <a:spcPct val="150000"/>
                </a:lnSpc>
                <a:defRPr sz="3400">
                  <a:solidFill>
                    <a:srgbClr val="363636"/>
                  </a:solidFill>
                </a:defRPr>
              </a:lvl1pPr>
            </a:lstStyle>
            <a:p>
              <a:pPr>
                <a:defRPr>
                  <a:effectLst/>
                </a:defRPr>
              </a:pPr>
              <a:r>
                <a:t>Márquez was born in Álamos, Sonora Mexico, in 1950 where his interest in music began. Márquez is the first born of nine children of Arturo Márquez and Aurora Márquez Navarro. Márquez was the only one of the nine siblings who became a musician. Márquez's father was a Mariachi musician in Mexico and later in Los Angeles, California and his grandfather was a Mexican folk musician in the northern states of Sonora and Chihuahua, Mexico. Because of Márquez's father and grandfather, he was exposed to several musical styles in his childhood, particularly Mexican "Salon Music" which would be the inspiration for his later musical repertoire.</a:t>
              </a:r>
            </a:p>
          </p:txBody>
        </p:sp>
        <p:pic>
          <p:nvPicPr>
            <p:cNvPr id="137" name="Márquez was born in Álamos, Sonora Mexico, in 1950 where his interest in music began. Márquez is the first born of nine children of Arturo Márquez and Aurora Márquez Navarro. Márquez was the only one of the nine siblings who became a musician. Márquez's " descr="Márquez was born in Álamos, Sonora Mexico, in 1950 where his interest in music began. Márquez is the first born of nine children of Arturo Márquez and Aurora Márquez Navarro. Márquez was the only one of the nine siblings who became a musician. Márquez's father was a Mariachi musician in Mexico and later in Los Angeles, California and his grandfather was a Mexican folk musician in the northern states of Sonora and Chihuahua, Mexico. Because of Márquez's father and grandfather, he was exposed to several musical styles in his childhood, particularly Mexican &quot;Salon Music&quot; which would be the inspiration for his later musical repertoire. Márquez was born in Álamos, Sonora Mexico, in 1950 where his interest in music began. Márquez is the first born of nine children of Arturo Márquez and Aurora Márquez Navarro. Márquez was the only one of the nine siblings who became a musician. Márquez's father was a Mariachi musician in Mexico and later in Los Angeles, California and his grandfather was a Mexican folk musician in the northern states of Sonora and Chihuahua, Mexico. Because of Márquez's father and grandfather, he was exposed to several musical styles in his childhood, particularly Mexican &quot;Salon Music&quot; which would be the inspiration for his later musical repertoire."/>
            <p:cNvPicPr>
              <a:picLocks/>
            </p:cNvPicPr>
            <p:nvPr/>
          </p:nvPicPr>
          <p:blipFill>
            <a:blip r:embed="rId3"/>
            <a:stretch>
              <a:fillRect/>
            </a:stretch>
          </p:blipFill>
          <p:spPr>
            <a:xfrm>
              <a:off x="117708" y="139700"/>
              <a:ext cx="13458364" cy="7383583"/>
            </a:xfrm>
            <a:prstGeom prst="rect">
              <a:avLst/>
            </a:prstGeom>
            <a:effectLst/>
          </p:spPr>
        </p:pic>
      </p:grpSp>
      <p:grpSp>
        <p:nvGrpSpPr>
          <p:cNvPr id="142" name="Mexico_Flag-1.png"/>
          <p:cNvGrpSpPr/>
          <p:nvPr/>
        </p:nvGrpSpPr>
        <p:grpSpPr>
          <a:xfrm>
            <a:off x="443612" y="3884"/>
            <a:ext cx="8147495" cy="4589381"/>
            <a:chOff x="0" y="0"/>
            <a:chExt cx="9410700" cy="5572079"/>
          </a:xfrm>
        </p:grpSpPr>
        <p:pic>
          <p:nvPicPr>
            <p:cNvPr id="141" name="Mexico_Flag-1.png" descr="Mexico_Flag-1.png"/>
            <p:cNvPicPr>
              <a:picLocks noChangeAspect="1"/>
            </p:cNvPicPr>
            <p:nvPr/>
          </p:nvPicPr>
          <p:blipFill>
            <a:blip r:embed="rId4"/>
            <a:stretch>
              <a:fillRect/>
            </a:stretch>
          </p:blipFill>
          <p:spPr>
            <a:xfrm>
              <a:off x="127000" y="88900"/>
              <a:ext cx="9156700" cy="5241880"/>
            </a:xfrm>
            <a:prstGeom prst="rect">
              <a:avLst/>
            </a:prstGeom>
            <a:ln>
              <a:noFill/>
            </a:ln>
            <a:effectLst/>
          </p:spPr>
        </p:pic>
        <p:pic>
          <p:nvPicPr>
            <p:cNvPr id="140" name="Mexico_Flag-1.png" descr="Mexico_Flag-1.png"/>
            <p:cNvPicPr>
              <a:picLocks/>
            </p:cNvPicPr>
            <p:nvPr/>
          </p:nvPicPr>
          <p:blipFill>
            <a:blip r:embed="rId5"/>
            <a:stretch>
              <a:fillRect/>
            </a:stretch>
          </p:blipFill>
          <p:spPr>
            <a:xfrm>
              <a:off x="0" y="0"/>
              <a:ext cx="9410700" cy="557208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Map of Mexico…"/>
          <p:cNvSpPr txBox="1">
            <a:spLocks noGrp="1"/>
          </p:cNvSpPr>
          <p:nvPr>
            <p:ph type="title"/>
          </p:nvPr>
        </p:nvSpPr>
        <p:spPr>
          <a:prstGeom prst="rect">
            <a:avLst/>
          </a:prstGeom>
        </p:spPr>
        <p:txBody>
          <a:bodyPr/>
          <a:lstStyle/>
          <a:p>
            <a:pPr defTabSz="561340">
              <a:defRPr sz="6800" spc="340">
                <a:effectLst>
                  <a:outerShdw blurRad="17272" dist="17272" dir="16200000" rotWithShape="0">
                    <a:srgbClr val="3A3A3A">
                      <a:alpha val="70000"/>
                    </a:srgbClr>
                  </a:outerShdw>
                </a:effectLst>
              </a:defRPr>
            </a:pPr>
            <a:r>
              <a:t>Map of Mexico</a:t>
            </a:r>
          </a:p>
          <a:p>
            <a:pPr defTabSz="561340">
              <a:defRPr sz="6800" spc="340">
                <a:effectLst>
                  <a:outerShdw blurRad="17272" dist="17272" dir="16200000" rotWithShape="0">
                    <a:srgbClr val="3A3A3A">
                      <a:alpha val="70000"/>
                    </a:srgbClr>
                  </a:outerShdw>
                </a:effectLst>
              </a:defRPr>
            </a:pPr>
            <a:r>
              <a:t>Alamos, Sonora</a:t>
            </a:r>
          </a:p>
        </p:txBody>
      </p:sp>
      <p:grpSp>
        <p:nvGrpSpPr>
          <p:cNvPr id="147" name="where-is-alamos-sonora-mexico.jpg"/>
          <p:cNvGrpSpPr/>
          <p:nvPr/>
        </p:nvGrpSpPr>
        <p:grpSpPr>
          <a:xfrm>
            <a:off x="4948190" y="3053909"/>
            <a:ext cx="15145706" cy="10175732"/>
            <a:chOff x="0" y="0"/>
            <a:chExt cx="15145704" cy="10175731"/>
          </a:xfrm>
        </p:grpSpPr>
        <p:pic>
          <p:nvPicPr>
            <p:cNvPr id="146" name="where-is-alamos-sonora-mexico.jpg" descr="where-is-alamos-sonora-mexico.jpg"/>
            <p:cNvPicPr>
              <a:picLocks noChangeAspect="1"/>
            </p:cNvPicPr>
            <p:nvPr/>
          </p:nvPicPr>
          <p:blipFill>
            <a:blip r:embed="rId2"/>
            <a:stretch>
              <a:fillRect/>
            </a:stretch>
          </p:blipFill>
          <p:spPr>
            <a:xfrm>
              <a:off x="215900" y="139700"/>
              <a:ext cx="14713905" cy="9616932"/>
            </a:xfrm>
            <a:prstGeom prst="rect">
              <a:avLst/>
            </a:prstGeom>
            <a:ln>
              <a:noFill/>
            </a:ln>
            <a:effectLst/>
          </p:spPr>
        </p:pic>
        <p:pic>
          <p:nvPicPr>
            <p:cNvPr id="145" name="where-is-alamos-sonora-mexico.jpg" descr="where-is-alamos-sonora-mexico.jpg"/>
            <p:cNvPicPr>
              <a:picLocks/>
            </p:cNvPicPr>
            <p:nvPr/>
          </p:nvPicPr>
          <p:blipFill>
            <a:blip r:embed="rId3"/>
            <a:stretch>
              <a:fillRect/>
            </a:stretch>
          </p:blipFill>
          <p:spPr>
            <a:xfrm>
              <a:off x="0" y="0"/>
              <a:ext cx="15145705" cy="10175732"/>
            </a:xfrm>
            <a:prstGeom prst="rect">
              <a:avLst/>
            </a:prstGeom>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Vocabulary"/>
          <p:cNvSpPr txBox="1">
            <a:spLocks noGrp="1"/>
          </p:cNvSpPr>
          <p:nvPr>
            <p:ph type="title"/>
          </p:nvPr>
        </p:nvSpPr>
        <p:spPr>
          <a:prstGeom prst="rect">
            <a:avLst/>
          </a:prstGeom>
        </p:spPr>
        <p:txBody>
          <a:bodyPr/>
          <a:lstStyle/>
          <a:p>
            <a:r>
              <a:t>Vocabulary</a:t>
            </a:r>
          </a:p>
        </p:txBody>
      </p:sp>
      <p:sp>
        <p:nvSpPr>
          <p:cNvPr id="153" name="Danzón - the official music and dance style of Cuba.  It is also a loved style of music and dance in Mexico and Puerto Rico.  The Danzon is usually written in 2/4 meter and is a slow partner dance with required footwork and pauses around syncopated beats"/>
          <p:cNvSpPr txBox="1">
            <a:spLocks noGrp="1"/>
          </p:cNvSpPr>
          <p:nvPr>
            <p:ph type="body" idx="4294967295"/>
          </p:nvPr>
        </p:nvSpPr>
        <p:spPr>
          <a:xfrm>
            <a:off x="2111010" y="3752850"/>
            <a:ext cx="21285201" cy="8750300"/>
          </a:xfrm>
          <a:prstGeom prst="rect">
            <a:avLst/>
          </a:prstGeom>
        </p:spPr>
        <p:txBody>
          <a:bodyPr/>
          <a:lstStyle/>
          <a:p>
            <a:pPr marL="0" indent="0">
              <a:spcBef>
                <a:spcPts val="5100"/>
              </a:spcBef>
              <a:buNone/>
              <a:defRPr sz="4400">
                <a:solidFill>
                  <a:srgbClr val="000000"/>
                </a:solidFill>
              </a:defRPr>
            </a:pPr>
            <a:r>
              <a:rPr dirty="0" err="1"/>
              <a:t>Danzón</a:t>
            </a:r>
            <a:r>
              <a:rPr dirty="0"/>
              <a:t> - the official music and dance style of Cuba.</a:t>
            </a:r>
            <a:r>
              <a:rPr lang="en-US" dirty="0"/>
              <a:t> </a:t>
            </a:r>
            <a:r>
              <a:rPr dirty="0"/>
              <a:t> It is also a loved style of music and dance in Mexico and Puerto Rico.</a:t>
            </a:r>
            <a:r>
              <a:rPr lang="en-US" dirty="0"/>
              <a:t> </a:t>
            </a:r>
            <a:r>
              <a:rPr dirty="0"/>
              <a:t> The </a:t>
            </a:r>
            <a:r>
              <a:rPr lang="en-US" dirty="0" err="1"/>
              <a:t>Danz</a:t>
            </a:r>
            <a:r>
              <a:rPr lang="en-US" dirty="0" err="1">
                <a:ea typeface="+mn-lt"/>
                <a:cs typeface="+mn-lt"/>
              </a:rPr>
              <a:t>ó</a:t>
            </a:r>
            <a:r>
              <a:rPr lang="en-US" dirty="0" err="1"/>
              <a:t>n</a:t>
            </a:r>
            <a:r>
              <a:rPr lang="en-US" dirty="0"/>
              <a:t> </a:t>
            </a:r>
            <a:r>
              <a:rPr dirty="0"/>
              <a:t>is usually written in 2/4 meter and is a slow partner dance with required footwork and pauses around syncopated beats.</a:t>
            </a:r>
            <a:r>
              <a:rPr lang="en-US" dirty="0"/>
              <a:t> </a:t>
            </a:r>
            <a:r>
              <a:rPr dirty="0"/>
              <a:t> The Márquez </a:t>
            </a:r>
            <a:r>
              <a:rPr dirty="0" err="1"/>
              <a:t>Danzon</a:t>
            </a:r>
            <a:r>
              <a:rPr dirty="0"/>
              <a:t> #2 is written in the style of the </a:t>
            </a:r>
            <a:r>
              <a:rPr u="sng" dirty="0">
                <a:hlinkClick r:id="rId2"/>
              </a:rPr>
              <a:t>Salon Music of Mexico</a:t>
            </a:r>
            <a:r>
              <a:rPr dirty="0"/>
              <a:t>.</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yoto">
  <a:themeElements>
    <a:clrScheme name="Kyoto">
      <a:dk1>
        <a:srgbClr val="4F5C3F"/>
      </a:dk1>
      <a:lt1>
        <a:srgbClr val="3A1D5C"/>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yoto">
  <a:themeElements>
    <a:clrScheme name="Kyoto">
      <a:dk1>
        <a:srgbClr val="000000"/>
      </a:dk1>
      <a:lt1>
        <a:srgbClr val="FFFFFF"/>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4400" b="0" i="0" u="none" strike="noStrike" cap="none" spc="0" normalizeH="0" baseline="0">
            <a:ln>
              <a:noFill/>
            </a:ln>
            <a:solidFill>
              <a:srgbClr val="4F5C3F"/>
            </a:solidFill>
            <a:effectLst>
              <a:outerShdw blurRad="25400" dist="12700" rotWithShape="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948</TotalTime>
  <Words>449</Words>
  <Application>Microsoft Office PowerPoint</Application>
  <PresentationFormat>Custom</PresentationFormat>
  <Paragraphs>37</Paragraphs>
  <Slides>14</Slides>
  <Notes>1</Notes>
  <HiddenSlides>0</HiddenSlides>
  <MMClips>8</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Kyoto</vt:lpstr>
      <vt:lpstr>PowerPoint Presentation</vt:lpstr>
      <vt:lpstr>PowerPoint Presentation</vt:lpstr>
      <vt:lpstr>Take a trip to Italy!</vt:lpstr>
      <vt:lpstr>PRactice speaking Italian</vt:lpstr>
      <vt:lpstr>PowerPoint Presentation</vt:lpstr>
      <vt:lpstr>About the composer</vt:lpstr>
      <vt:lpstr>PowerPoint Presentation</vt:lpstr>
      <vt:lpstr>Map of Mexico Alamos, Sonora</vt:lpstr>
      <vt:lpstr>Vocabulary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Kim Demery _ Staff - ParksideES</cp:lastModifiedBy>
  <cp:revision>86</cp:revision>
  <cp:lastPrinted>2021-10-01T16:31:50Z</cp:lastPrinted>
  <dcterms:modified xsi:type="dcterms:W3CDTF">2021-10-13T01:08:00Z</dcterms:modified>
</cp:coreProperties>
</file>